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02" r:id="rId2"/>
  </p:sldMasterIdLst>
  <p:notesMasterIdLst>
    <p:notesMasterId r:id="rId12"/>
  </p:notesMasterIdLst>
  <p:sldIdLst>
    <p:sldId id="341" r:id="rId3"/>
    <p:sldId id="383" r:id="rId4"/>
    <p:sldId id="394" r:id="rId5"/>
    <p:sldId id="395" r:id="rId6"/>
    <p:sldId id="387" r:id="rId7"/>
    <p:sldId id="389" r:id="rId8"/>
    <p:sldId id="386" r:id="rId9"/>
    <p:sldId id="392" r:id="rId10"/>
    <p:sldId id="393" r:id="rId11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07CB"/>
    <a:srgbClr val="FFFFFF"/>
    <a:srgbClr val="70A8DA"/>
    <a:srgbClr val="C0C0C0"/>
    <a:srgbClr val="C5C5C5"/>
    <a:srgbClr val="333333"/>
    <a:srgbClr val="DDDDDD"/>
    <a:srgbClr val="357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2" autoAdjust="0"/>
    <p:restoredTop sz="93743" autoAdjust="0"/>
  </p:normalViewPr>
  <p:slideViewPr>
    <p:cSldViewPr>
      <p:cViewPr varScale="1">
        <p:scale>
          <a:sx n="83" d="100"/>
          <a:sy n="83" d="100"/>
        </p:scale>
        <p:origin x="-124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635" y="-7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1EAE3C-D8FF-4D75-9D64-AF581577922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10D12C-A426-4112-BCFD-0C720D6CD0CC}">
      <dgm:prSet phldrT="[Текст]"/>
      <dgm:spPr/>
      <dgm:t>
        <a:bodyPr/>
        <a:lstStyle/>
        <a:p>
          <a:r>
            <a:rPr lang="ru-RU" b="1" dirty="0" smtClean="0"/>
            <a:t>1</a:t>
          </a:r>
          <a:endParaRPr lang="ru-RU" b="1" dirty="0"/>
        </a:p>
      </dgm:t>
    </dgm:pt>
    <dgm:pt modelId="{281F720D-BDD8-4C2E-8047-A6F9BD55AFF0}" type="parTrans" cxnId="{D0CD8FC5-98A8-499C-97D2-4743FF3B0263}">
      <dgm:prSet/>
      <dgm:spPr/>
      <dgm:t>
        <a:bodyPr/>
        <a:lstStyle/>
        <a:p>
          <a:endParaRPr lang="ru-RU"/>
        </a:p>
      </dgm:t>
    </dgm:pt>
    <dgm:pt modelId="{56132B75-1A38-41B5-AD41-D18803F25FD2}" type="sibTrans" cxnId="{D0CD8FC5-98A8-499C-97D2-4743FF3B0263}">
      <dgm:prSet/>
      <dgm:spPr/>
      <dgm:t>
        <a:bodyPr/>
        <a:lstStyle/>
        <a:p>
          <a:endParaRPr lang="ru-RU"/>
        </a:p>
      </dgm:t>
    </dgm:pt>
    <dgm:pt modelId="{CE09D76F-1DC0-4CC8-9131-925D50241324}">
      <dgm:prSet phldrT="[Текст]" custT="1"/>
      <dgm:spPr/>
      <dgm:t>
        <a:bodyPr/>
        <a:lstStyle/>
        <a:p>
          <a:r>
            <a:rPr lang="ru-RU" sz="1800" b="1" dirty="0" smtClean="0"/>
            <a:t>расширении кругозора по применению эффективных проектов (в </a:t>
          </a:r>
          <a:r>
            <a:rPr lang="ru-RU" sz="1800" b="1" dirty="0" err="1" smtClean="0"/>
            <a:t>т.ч</a:t>
          </a:r>
          <a:r>
            <a:rPr lang="ru-RU" sz="1800" b="1" dirty="0" smtClean="0"/>
            <a:t>. и в области СУРТЭ)</a:t>
          </a:r>
          <a:r>
            <a:rPr lang="ru-RU" sz="1800" dirty="0" smtClean="0"/>
            <a:t> </a:t>
          </a:r>
          <a:endParaRPr lang="ru-RU" sz="1800" dirty="0"/>
        </a:p>
      </dgm:t>
    </dgm:pt>
    <dgm:pt modelId="{CB0A491D-08BC-45C5-BB57-2588C04988F7}" type="parTrans" cxnId="{995B4830-77CD-48C4-9ED4-A41DE725DAB4}">
      <dgm:prSet/>
      <dgm:spPr/>
      <dgm:t>
        <a:bodyPr/>
        <a:lstStyle/>
        <a:p>
          <a:endParaRPr lang="ru-RU"/>
        </a:p>
      </dgm:t>
    </dgm:pt>
    <dgm:pt modelId="{6F203DD5-58C5-4376-9A21-DD95FE1DAF0E}" type="sibTrans" cxnId="{995B4830-77CD-48C4-9ED4-A41DE725DAB4}">
      <dgm:prSet/>
      <dgm:spPr/>
      <dgm:t>
        <a:bodyPr/>
        <a:lstStyle/>
        <a:p>
          <a:endParaRPr lang="ru-RU"/>
        </a:p>
      </dgm:t>
    </dgm:pt>
    <dgm:pt modelId="{762AF224-6D4D-4FE8-84B5-0F26D7BEC976}">
      <dgm:prSet phldrT="[Текст]"/>
      <dgm:spPr/>
      <dgm:t>
        <a:bodyPr/>
        <a:lstStyle/>
        <a:p>
          <a:r>
            <a:rPr lang="ru-RU" b="1" dirty="0" smtClean="0"/>
            <a:t>2</a:t>
          </a:r>
          <a:endParaRPr lang="ru-RU" b="1" dirty="0"/>
        </a:p>
      </dgm:t>
    </dgm:pt>
    <dgm:pt modelId="{6E24B980-562C-4ACF-AB3F-2A4B11A36C6A}" type="parTrans" cxnId="{EFCDD77F-5AAE-41B8-9975-6697F4992F67}">
      <dgm:prSet/>
      <dgm:spPr/>
      <dgm:t>
        <a:bodyPr/>
        <a:lstStyle/>
        <a:p>
          <a:endParaRPr lang="ru-RU"/>
        </a:p>
      </dgm:t>
    </dgm:pt>
    <dgm:pt modelId="{D3B3F358-A337-43C2-B379-755F63E0989B}" type="sibTrans" cxnId="{EFCDD77F-5AAE-41B8-9975-6697F4992F67}">
      <dgm:prSet/>
      <dgm:spPr/>
      <dgm:t>
        <a:bodyPr/>
        <a:lstStyle/>
        <a:p>
          <a:endParaRPr lang="ru-RU"/>
        </a:p>
      </dgm:t>
    </dgm:pt>
    <dgm:pt modelId="{244E8E50-8747-4A98-BBDE-D082078CCC0A}">
      <dgm:prSet phldrT="[Текст]"/>
      <dgm:spPr/>
      <dgm:t>
        <a:bodyPr/>
        <a:lstStyle/>
        <a:p>
          <a:r>
            <a:rPr lang="ru-RU" b="1" dirty="0" smtClean="0"/>
            <a:t>3</a:t>
          </a:r>
          <a:endParaRPr lang="ru-RU" b="1" dirty="0"/>
        </a:p>
      </dgm:t>
    </dgm:pt>
    <dgm:pt modelId="{74910A07-696F-4D2D-AA6D-EE4373AB9328}" type="parTrans" cxnId="{A19B3655-E65F-4590-9B0F-F11C089C79E7}">
      <dgm:prSet/>
      <dgm:spPr/>
      <dgm:t>
        <a:bodyPr/>
        <a:lstStyle/>
        <a:p>
          <a:endParaRPr lang="ru-RU"/>
        </a:p>
      </dgm:t>
    </dgm:pt>
    <dgm:pt modelId="{67BE7C65-7B53-4EDA-B89D-C504E913E151}" type="sibTrans" cxnId="{A19B3655-E65F-4590-9B0F-F11C089C79E7}">
      <dgm:prSet/>
      <dgm:spPr/>
      <dgm:t>
        <a:bodyPr/>
        <a:lstStyle/>
        <a:p>
          <a:endParaRPr lang="ru-RU"/>
        </a:p>
      </dgm:t>
    </dgm:pt>
    <dgm:pt modelId="{EC59AE86-4799-495E-A06C-EDD503B9EFD2}">
      <dgm:prSet phldrT="[Текст]"/>
      <dgm:spPr/>
      <dgm:t>
        <a:bodyPr/>
        <a:lstStyle/>
        <a:p>
          <a:r>
            <a:rPr lang="ru-RU" b="1" dirty="0" smtClean="0"/>
            <a:t>4</a:t>
          </a:r>
          <a:endParaRPr lang="ru-RU" b="1" dirty="0"/>
        </a:p>
      </dgm:t>
    </dgm:pt>
    <dgm:pt modelId="{9E769D69-DFEA-4593-8DDA-37D83A610D66}" type="parTrans" cxnId="{E5517334-8407-4737-9C17-6CA1AECF4E20}">
      <dgm:prSet/>
      <dgm:spPr/>
      <dgm:t>
        <a:bodyPr/>
        <a:lstStyle/>
        <a:p>
          <a:endParaRPr lang="ru-RU"/>
        </a:p>
      </dgm:t>
    </dgm:pt>
    <dgm:pt modelId="{34604604-95F7-4DC3-B99B-8FCBC6E6735A}" type="sibTrans" cxnId="{E5517334-8407-4737-9C17-6CA1AECF4E20}">
      <dgm:prSet/>
      <dgm:spPr/>
      <dgm:t>
        <a:bodyPr/>
        <a:lstStyle/>
        <a:p>
          <a:endParaRPr lang="ru-RU"/>
        </a:p>
      </dgm:t>
    </dgm:pt>
    <dgm:pt modelId="{20F83284-5B77-48CD-B500-A3B7A593942D}">
      <dgm:prSet phldrT="[Текст]" custT="1"/>
      <dgm:spPr/>
      <dgm:t>
        <a:bodyPr/>
        <a:lstStyle/>
        <a:p>
          <a:r>
            <a:rPr lang="ru-RU" sz="1800" b="1" dirty="0" smtClean="0"/>
            <a:t>получении подтверждения, что предлагаемая продукция является «</a:t>
          </a:r>
          <a:r>
            <a:rPr lang="ru-RU" sz="1800" b="1" dirty="0" smtClean="0">
              <a:solidFill>
                <a:srgbClr val="2807CB"/>
              </a:solidFill>
            </a:rPr>
            <a:t>эквивалентом</a:t>
          </a:r>
          <a:r>
            <a:rPr lang="ru-RU" sz="1800" b="1" dirty="0" smtClean="0"/>
            <a:t>» заявленной в закупочной документации</a:t>
          </a:r>
          <a:endParaRPr lang="ru-RU" sz="1800" b="1" dirty="0"/>
        </a:p>
      </dgm:t>
    </dgm:pt>
    <dgm:pt modelId="{E35007AB-F509-4FA2-BB62-7864D9E5204F}" type="parTrans" cxnId="{665011E7-39B1-4CF7-9A4A-22587BA9C683}">
      <dgm:prSet/>
      <dgm:spPr/>
      <dgm:t>
        <a:bodyPr/>
        <a:lstStyle/>
        <a:p>
          <a:endParaRPr lang="ru-RU"/>
        </a:p>
      </dgm:t>
    </dgm:pt>
    <dgm:pt modelId="{320354F4-4326-4FB2-9BD5-3C625BBD9EDD}" type="sibTrans" cxnId="{665011E7-39B1-4CF7-9A4A-22587BA9C683}">
      <dgm:prSet/>
      <dgm:spPr/>
      <dgm:t>
        <a:bodyPr/>
        <a:lstStyle/>
        <a:p>
          <a:endParaRPr lang="ru-RU"/>
        </a:p>
      </dgm:t>
    </dgm:pt>
    <dgm:pt modelId="{3FA75A02-8691-41EE-B473-5A55A76642BD}">
      <dgm:prSet phldrT="[Текст]"/>
      <dgm:spPr/>
      <dgm:t>
        <a:bodyPr/>
        <a:lstStyle/>
        <a:p>
          <a:r>
            <a:rPr lang="ru-RU" b="1" dirty="0" smtClean="0"/>
            <a:t>5</a:t>
          </a:r>
          <a:endParaRPr lang="ru-RU" b="1" dirty="0"/>
        </a:p>
      </dgm:t>
    </dgm:pt>
    <dgm:pt modelId="{3DC589C9-1B63-42A0-A7D7-A563E3F79277}" type="parTrans" cxnId="{C76AA468-FF34-40AA-9EA3-A37FA7373ACB}">
      <dgm:prSet/>
      <dgm:spPr/>
      <dgm:t>
        <a:bodyPr/>
        <a:lstStyle/>
        <a:p>
          <a:endParaRPr lang="ru-RU"/>
        </a:p>
      </dgm:t>
    </dgm:pt>
    <dgm:pt modelId="{9FBEC8AE-36B3-4F37-B257-F999949263CA}" type="sibTrans" cxnId="{C76AA468-FF34-40AA-9EA3-A37FA7373ACB}">
      <dgm:prSet/>
      <dgm:spPr/>
      <dgm:t>
        <a:bodyPr/>
        <a:lstStyle/>
        <a:p>
          <a:endParaRPr lang="ru-RU"/>
        </a:p>
      </dgm:t>
    </dgm:pt>
    <dgm:pt modelId="{32D096BF-E23F-4B91-A2A5-230E459EA7EB}">
      <dgm:prSet phldrT="[Текст]" custT="1"/>
      <dgm:spPr/>
      <dgm:t>
        <a:bodyPr/>
        <a:lstStyle/>
        <a:p>
          <a:r>
            <a:rPr lang="ru-RU" sz="1800" b="1" dirty="0" smtClean="0"/>
            <a:t>минимизации затрат на оценочные и проверочные  процедуры</a:t>
          </a:r>
          <a:endParaRPr lang="ru-RU" sz="1800" b="1" dirty="0"/>
        </a:p>
      </dgm:t>
    </dgm:pt>
    <dgm:pt modelId="{0BC98F3A-CF1B-43AB-9E36-CCB83397868A}" type="parTrans" cxnId="{F1F99D0C-4446-4F93-B5B4-02B3476BFF67}">
      <dgm:prSet/>
      <dgm:spPr/>
      <dgm:t>
        <a:bodyPr/>
        <a:lstStyle/>
        <a:p>
          <a:endParaRPr lang="ru-RU"/>
        </a:p>
      </dgm:t>
    </dgm:pt>
    <dgm:pt modelId="{259FB13E-FF73-46E5-AC86-F882373290BF}" type="sibTrans" cxnId="{F1F99D0C-4446-4F93-B5B4-02B3476BFF67}">
      <dgm:prSet/>
      <dgm:spPr/>
      <dgm:t>
        <a:bodyPr/>
        <a:lstStyle/>
        <a:p>
          <a:endParaRPr lang="ru-RU"/>
        </a:p>
      </dgm:t>
    </dgm:pt>
    <dgm:pt modelId="{6A9A6336-452A-4BD0-BF63-747A638056B3}">
      <dgm:prSet custT="1"/>
      <dgm:spPr/>
      <dgm:t>
        <a:bodyPr/>
        <a:lstStyle/>
        <a:p>
          <a:r>
            <a:rPr lang="ru-RU" sz="1800" b="1" dirty="0" smtClean="0"/>
            <a:t>приобретении качественной продукции</a:t>
          </a:r>
          <a:endParaRPr lang="ru-RU" sz="1800" b="1" dirty="0"/>
        </a:p>
      </dgm:t>
    </dgm:pt>
    <dgm:pt modelId="{34A3A84A-C992-421C-8046-34BAB86AB3CA}" type="parTrans" cxnId="{24D8984F-3EE5-48B9-B399-83798003CB5F}">
      <dgm:prSet/>
      <dgm:spPr/>
      <dgm:t>
        <a:bodyPr/>
        <a:lstStyle/>
        <a:p>
          <a:endParaRPr lang="ru-RU"/>
        </a:p>
      </dgm:t>
    </dgm:pt>
    <dgm:pt modelId="{8EDBC290-3D48-47D2-8073-5E920E4EB0AB}" type="sibTrans" cxnId="{24D8984F-3EE5-48B9-B399-83798003CB5F}">
      <dgm:prSet/>
      <dgm:spPr/>
      <dgm:t>
        <a:bodyPr/>
        <a:lstStyle/>
        <a:p>
          <a:endParaRPr lang="ru-RU"/>
        </a:p>
      </dgm:t>
    </dgm:pt>
    <dgm:pt modelId="{51098D01-6B38-4D40-BB8B-DCAFD564CC87}">
      <dgm:prSet custT="1"/>
      <dgm:spPr/>
      <dgm:t>
        <a:bodyPr/>
        <a:lstStyle/>
        <a:p>
          <a:r>
            <a:rPr lang="ru-RU" sz="1800" b="1" dirty="0" smtClean="0"/>
            <a:t>квалифицированной оценке  организаций потенциальных партнёров - поставщиков</a:t>
          </a:r>
          <a:endParaRPr lang="ru-RU" sz="1800" b="1" dirty="0"/>
        </a:p>
      </dgm:t>
    </dgm:pt>
    <dgm:pt modelId="{A04C10C6-5FF7-4830-9FE5-690FBD32FB00}" type="parTrans" cxnId="{D4CD4377-3D9B-4D61-BAF8-BA5CF0DB1DFC}">
      <dgm:prSet/>
      <dgm:spPr/>
      <dgm:t>
        <a:bodyPr/>
        <a:lstStyle/>
        <a:p>
          <a:endParaRPr lang="ru-RU"/>
        </a:p>
      </dgm:t>
    </dgm:pt>
    <dgm:pt modelId="{0FBB1732-3BC9-4BA7-BE2F-A7606D9FAED4}" type="sibTrans" cxnId="{D4CD4377-3D9B-4D61-BAF8-BA5CF0DB1DFC}">
      <dgm:prSet/>
      <dgm:spPr/>
      <dgm:t>
        <a:bodyPr/>
        <a:lstStyle/>
        <a:p>
          <a:endParaRPr lang="ru-RU"/>
        </a:p>
      </dgm:t>
    </dgm:pt>
    <dgm:pt modelId="{DC48CDF8-17F2-4CB1-BF70-E76D601A1585}" type="pres">
      <dgm:prSet presAssocID="{A91EAE3C-D8FF-4D75-9D64-AF581577922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EB6553-33A0-4430-987A-01C2E91EFF96}" type="pres">
      <dgm:prSet presAssocID="{9B10D12C-A426-4112-BCFD-0C720D6CD0CC}" presName="composite" presStyleCnt="0"/>
      <dgm:spPr/>
    </dgm:pt>
    <dgm:pt modelId="{F14B7BD6-6D3C-4E2E-9302-D806383FEB08}" type="pres">
      <dgm:prSet presAssocID="{9B10D12C-A426-4112-BCFD-0C720D6CD0CC}" presName="parentText" presStyleLbl="alignNode1" presStyleIdx="0" presStyleCnt="5" custLinFactNeighborY="-4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F36EB-8991-4FC7-85EA-B46CC63AEB8E}" type="pres">
      <dgm:prSet presAssocID="{9B10D12C-A426-4112-BCFD-0C720D6CD0CC}" presName="descendantText" presStyleLbl="alignAcc1" presStyleIdx="0" presStyleCnt="5" custLinFactNeighborY="-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66C17-37A6-4A39-8930-7FD34186868D}" type="pres">
      <dgm:prSet presAssocID="{56132B75-1A38-41B5-AD41-D18803F25FD2}" presName="sp" presStyleCnt="0"/>
      <dgm:spPr/>
    </dgm:pt>
    <dgm:pt modelId="{141D3C39-68BE-4C64-9C25-89385F3578FE}" type="pres">
      <dgm:prSet presAssocID="{762AF224-6D4D-4FE8-84B5-0F26D7BEC976}" presName="composite" presStyleCnt="0"/>
      <dgm:spPr/>
    </dgm:pt>
    <dgm:pt modelId="{EDB2599C-DCB4-42BA-AA10-0471F8185EEB}" type="pres">
      <dgm:prSet presAssocID="{762AF224-6D4D-4FE8-84B5-0F26D7BEC97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9576-99C2-44F5-A62A-43993F8976FF}" type="pres">
      <dgm:prSet presAssocID="{762AF224-6D4D-4FE8-84B5-0F26D7BEC97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7B26A-23CC-49FB-A664-386E0BC14B6A}" type="pres">
      <dgm:prSet presAssocID="{D3B3F358-A337-43C2-B379-755F63E0989B}" presName="sp" presStyleCnt="0"/>
      <dgm:spPr/>
    </dgm:pt>
    <dgm:pt modelId="{25CAD1AE-026E-490F-9D69-9FF94CFBEF4A}" type="pres">
      <dgm:prSet presAssocID="{244E8E50-8747-4A98-BBDE-D082078CCC0A}" presName="composite" presStyleCnt="0"/>
      <dgm:spPr/>
    </dgm:pt>
    <dgm:pt modelId="{F130D1C3-228F-426D-9F6B-8B175BDE32B4}" type="pres">
      <dgm:prSet presAssocID="{244E8E50-8747-4A98-BBDE-D082078CCC0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16270-D790-48DC-A57A-5D361F683859}" type="pres">
      <dgm:prSet presAssocID="{244E8E50-8747-4A98-BBDE-D082078CCC0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3C7CE-CE59-4AE8-969B-4632960748F8}" type="pres">
      <dgm:prSet presAssocID="{67BE7C65-7B53-4EDA-B89D-C504E913E151}" presName="sp" presStyleCnt="0"/>
      <dgm:spPr/>
    </dgm:pt>
    <dgm:pt modelId="{213FB226-EE00-4543-AD52-2C1A9F7BED2C}" type="pres">
      <dgm:prSet presAssocID="{EC59AE86-4799-495E-A06C-EDD503B9EFD2}" presName="composite" presStyleCnt="0"/>
      <dgm:spPr/>
    </dgm:pt>
    <dgm:pt modelId="{D0B92BB0-4A0D-475E-BDA8-2672B739CB2C}" type="pres">
      <dgm:prSet presAssocID="{EC59AE86-4799-495E-A06C-EDD503B9EFD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7D10C-9903-45D7-A233-7AF709B5E882}" type="pres">
      <dgm:prSet presAssocID="{EC59AE86-4799-495E-A06C-EDD503B9EFD2}" presName="descendantText" presStyleLbl="alignAcc1" presStyleIdx="3" presStyleCnt="5" custLinFactNeighborX="516" custLinFactNeighborY="-4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31980-0595-49B1-8FDB-1EF4FC4B4CBA}" type="pres">
      <dgm:prSet presAssocID="{34604604-95F7-4DC3-B99B-8FCBC6E6735A}" presName="sp" presStyleCnt="0"/>
      <dgm:spPr/>
    </dgm:pt>
    <dgm:pt modelId="{18E3628A-BD55-4CF4-BA9C-27C47D763A40}" type="pres">
      <dgm:prSet presAssocID="{3FA75A02-8691-41EE-B473-5A55A76642BD}" presName="composite" presStyleCnt="0"/>
      <dgm:spPr/>
    </dgm:pt>
    <dgm:pt modelId="{283B391E-07AD-4448-AE2B-46AA0491FF19}" type="pres">
      <dgm:prSet presAssocID="{3FA75A02-8691-41EE-B473-5A55A76642B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83CBE-303A-4A1A-8A64-AE2F9720EDDF}" type="pres">
      <dgm:prSet presAssocID="{3FA75A02-8691-41EE-B473-5A55A76642B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8A06AF-A031-49C9-8856-810E86469CB6}" type="presOf" srcId="{9B10D12C-A426-4112-BCFD-0C720D6CD0CC}" destId="{F14B7BD6-6D3C-4E2E-9302-D806383FEB08}" srcOrd="0" destOrd="0" presId="urn:microsoft.com/office/officeart/2005/8/layout/chevron2"/>
    <dgm:cxn modelId="{665011E7-39B1-4CF7-9A4A-22587BA9C683}" srcId="{EC59AE86-4799-495E-A06C-EDD503B9EFD2}" destId="{20F83284-5B77-48CD-B500-A3B7A593942D}" srcOrd="0" destOrd="0" parTransId="{E35007AB-F509-4FA2-BB62-7864D9E5204F}" sibTransId="{320354F4-4326-4FB2-9BD5-3C625BBD9EDD}"/>
    <dgm:cxn modelId="{B4484530-726B-4448-90FA-CA25A8BFAAE8}" type="presOf" srcId="{244E8E50-8747-4A98-BBDE-D082078CCC0A}" destId="{F130D1C3-228F-426D-9F6B-8B175BDE32B4}" srcOrd="0" destOrd="0" presId="urn:microsoft.com/office/officeart/2005/8/layout/chevron2"/>
    <dgm:cxn modelId="{24D8984F-3EE5-48B9-B399-83798003CB5F}" srcId="{762AF224-6D4D-4FE8-84B5-0F26D7BEC976}" destId="{6A9A6336-452A-4BD0-BF63-747A638056B3}" srcOrd="0" destOrd="0" parTransId="{34A3A84A-C992-421C-8046-34BAB86AB3CA}" sibTransId="{8EDBC290-3D48-47D2-8073-5E920E4EB0AB}"/>
    <dgm:cxn modelId="{2C35C112-8CEF-469A-9DCB-A4124D0B9948}" type="presOf" srcId="{A91EAE3C-D8FF-4D75-9D64-AF5815779226}" destId="{DC48CDF8-17F2-4CB1-BF70-E76D601A1585}" srcOrd="0" destOrd="0" presId="urn:microsoft.com/office/officeart/2005/8/layout/chevron2"/>
    <dgm:cxn modelId="{D4CD4377-3D9B-4D61-BAF8-BA5CF0DB1DFC}" srcId="{244E8E50-8747-4A98-BBDE-D082078CCC0A}" destId="{51098D01-6B38-4D40-BB8B-DCAFD564CC87}" srcOrd="0" destOrd="0" parTransId="{A04C10C6-5FF7-4830-9FE5-690FBD32FB00}" sibTransId="{0FBB1732-3BC9-4BA7-BE2F-A7606D9FAED4}"/>
    <dgm:cxn modelId="{F1F99D0C-4446-4F93-B5B4-02B3476BFF67}" srcId="{3FA75A02-8691-41EE-B473-5A55A76642BD}" destId="{32D096BF-E23F-4B91-A2A5-230E459EA7EB}" srcOrd="0" destOrd="0" parTransId="{0BC98F3A-CF1B-43AB-9E36-CCB83397868A}" sibTransId="{259FB13E-FF73-46E5-AC86-F882373290BF}"/>
    <dgm:cxn modelId="{D0CD8FC5-98A8-499C-97D2-4743FF3B0263}" srcId="{A91EAE3C-D8FF-4D75-9D64-AF5815779226}" destId="{9B10D12C-A426-4112-BCFD-0C720D6CD0CC}" srcOrd="0" destOrd="0" parTransId="{281F720D-BDD8-4C2E-8047-A6F9BD55AFF0}" sibTransId="{56132B75-1A38-41B5-AD41-D18803F25FD2}"/>
    <dgm:cxn modelId="{005C4805-BFE5-46A1-AF89-8340DE4F5A07}" type="presOf" srcId="{EC59AE86-4799-495E-A06C-EDD503B9EFD2}" destId="{D0B92BB0-4A0D-475E-BDA8-2672B739CB2C}" srcOrd="0" destOrd="0" presId="urn:microsoft.com/office/officeart/2005/8/layout/chevron2"/>
    <dgm:cxn modelId="{B1D40E09-6D08-48D3-B424-8C96A97D43E8}" type="presOf" srcId="{6A9A6336-452A-4BD0-BF63-747A638056B3}" destId="{5CC79576-99C2-44F5-A62A-43993F8976FF}" srcOrd="0" destOrd="0" presId="urn:microsoft.com/office/officeart/2005/8/layout/chevron2"/>
    <dgm:cxn modelId="{EA590172-1459-4867-BFDC-3D4301A112E8}" type="presOf" srcId="{32D096BF-E23F-4B91-A2A5-230E459EA7EB}" destId="{A9483CBE-303A-4A1A-8A64-AE2F9720EDDF}" srcOrd="0" destOrd="0" presId="urn:microsoft.com/office/officeart/2005/8/layout/chevron2"/>
    <dgm:cxn modelId="{17CBCBE3-AEBA-49F8-86AD-26CCDB551E40}" type="presOf" srcId="{20F83284-5B77-48CD-B500-A3B7A593942D}" destId="{C3E7D10C-9903-45D7-A233-7AF709B5E882}" srcOrd="0" destOrd="0" presId="urn:microsoft.com/office/officeart/2005/8/layout/chevron2"/>
    <dgm:cxn modelId="{96CBAA96-10A1-4A8D-A210-6E6D023CD93E}" type="presOf" srcId="{CE09D76F-1DC0-4CC8-9131-925D50241324}" destId="{C32F36EB-8991-4FC7-85EA-B46CC63AEB8E}" srcOrd="0" destOrd="0" presId="urn:microsoft.com/office/officeart/2005/8/layout/chevron2"/>
    <dgm:cxn modelId="{EFCDD77F-5AAE-41B8-9975-6697F4992F67}" srcId="{A91EAE3C-D8FF-4D75-9D64-AF5815779226}" destId="{762AF224-6D4D-4FE8-84B5-0F26D7BEC976}" srcOrd="1" destOrd="0" parTransId="{6E24B980-562C-4ACF-AB3F-2A4B11A36C6A}" sibTransId="{D3B3F358-A337-43C2-B379-755F63E0989B}"/>
    <dgm:cxn modelId="{0B384823-71F1-477B-8EBD-F817966F9467}" type="presOf" srcId="{51098D01-6B38-4D40-BB8B-DCAFD564CC87}" destId="{29216270-D790-48DC-A57A-5D361F683859}" srcOrd="0" destOrd="0" presId="urn:microsoft.com/office/officeart/2005/8/layout/chevron2"/>
    <dgm:cxn modelId="{C76AA468-FF34-40AA-9EA3-A37FA7373ACB}" srcId="{A91EAE3C-D8FF-4D75-9D64-AF5815779226}" destId="{3FA75A02-8691-41EE-B473-5A55A76642BD}" srcOrd="4" destOrd="0" parTransId="{3DC589C9-1B63-42A0-A7D7-A563E3F79277}" sibTransId="{9FBEC8AE-36B3-4F37-B257-F999949263CA}"/>
    <dgm:cxn modelId="{02C810B3-FD09-4AC9-AE99-77E77FACC1DE}" type="presOf" srcId="{762AF224-6D4D-4FE8-84B5-0F26D7BEC976}" destId="{EDB2599C-DCB4-42BA-AA10-0471F8185EEB}" srcOrd="0" destOrd="0" presId="urn:microsoft.com/office/officeart/2005/8/layout/chevron2"/>
    <dgm:cxn modelId="{995B4830-77CD-48C4-9ED4-A41DE725DAB4}" srcId="{9B10D12C-A426-4112-BCFD-0C720D6CD0CC}" destId="{CE09D76F-1DC0-4CC8-9131-925D50241324}" srcOrd="0" destOrd="0" parTransId="{CB0A491D-08BC-45C5-BB57-2588C04988F7}" sibTransId="{6F203DD5-58C5-4376-9A21-DD95FE1DAF0E}"/>
    <dgm:cxn modelId="{E5517334-8407-4737-9C17-6CA1AECF4E20}" srcId="{A91EAE3C-D8FF-4D75-9D64-AF5815779226}" destId="{EC59AE86-4799-495E-A06C-EDD503B9EFD2}" srcOrd="3" destOrd="0" parTransId="{9E769D69-DFEA-4593-8DDA-37D83A610D66}" sibTransId="{34604604-95F7-4DC3-B99B-8FCBC6E6735A}"/>
    <dgm:cxn modelId="{A19B3655-E65F-4590-9B0F-F11C089C79E7}" srcId="{A91EAE3C-D8FF-4D75-9D64-AF5815779226}" destId="{244E8E50-8747-4A98-BBDE-D082078CCC0A}" srcOrd="2" destOrd="0" parTransId="{74910A07-696F-4D2D-AA6D-EE4373AB9328}" sibTransId="{67BE7C65-7B53-4EDA-B89D-C504E913E151}"/>
    <dgm:cxn modelId="{FBB393D0-6C63-46BF-AD46-E91ADC892F32}" type="presOf" srcId="{3FA75A02-8691-41EE-B473-5A55A76642BD}" destId="{283B391E-07AD-4448-AE2B-46AA0491FF19}" srcOrd="0" destOrd="0" presId="urn:microsoft.com/office/officeart/2005/8/layout/chevron2"/>
    <dgm:cxn modelId="{AA28083B-2339-42B2-A596-E243D259041F}" type="presParOf" srcId="{DC48CDF8-17F2-4CB1-BF70-E76D601A1585}" destId="{89EB6553-33A0-4430-987A-01C2E91EFF96}" srcOrd="0" destOrd="0" presId="urn:microsoft.com/office/officeart/2005/8/layout/chevron2"/>
    <dgm:cxn modelId="{63654F52-DBC3-40C3-BC89-8AAA5FB436B0}" type="presParOf" srcId="{89EB6553-33A0-4430-987A-01C2E91EFF96}" destId="{F14B7BD6-6D3C-4E2E-9302-D806383FEB08}" srcOrd="0" destOrd="0" presId="urn:microsoft.com/office/officeart/2005/8/layout/chevron2"/>
    <dgm:cxn modelId="{5DB7B4F0-593F-4FFA-9697-E7CB5CA7DD03}" type="presParOf" srcId="{89EB6553-33A0-4430-987A-01C2E91EFF96}" destId="{C32F36EB-8991-4FC7-85EA-B46CC63AEB8E}" srcOrd="1" destOrd="0" presId="urn:microsoft.com/office/officeart/2005/8/layout/chevron2"/>
    <dgm:cxn modelId="{CD0EAC7C-03D5-4DCA-956E-2F411179AFCE}" type="presParOf" srcId="{DC48CDF8-17F2-4CB1-BF70-E76D601A1585}" destId="{44066C17-37A6-4A39-8930-7FD34186868D}" srcOrd="1" destOrd="0" presId="urn:microsoft.com/office/officeart/2005/8/layout/chevron2"/>
    <dgm:cxn modelId="{63DE33BA-1BC9-417D-BF13-478B759C9D06}" type="presParOf" srcId="{DC48CDF8-17F2-4CB1-BF70-E76D601A1585}" destId="{141D3C39-68BE-4C64-9C25-89385F3578FE}" srcOrd="2" destOrd="0" presId="urn:microsoft.com/office/officeart/2005/8/layout/chevron2"/>
    <dgm:cxn modelId="{A9AF542D-662F-47BC-A017-193EC9CFD371}" type="presParOf" srcId="{141D3C39-68BE-4C64-9C25-89385F3578FE}" destId="{EDB2599C-DCB4-42BA-AA10-0471F8185EEB}" srcOrd="0" destOrd="0" presId="urn:microsoft.com/office/officeart/2005/8/layout/chevron2"/>
    <dgm:cxn modelId="{262B710A-D85B-436E-BD8F-A310B8F7D9D6}" type="presParOf" srcId="{141D3C39-68BE-4C64-9C25-89385F3578FE}" destId="{5CC79576-99C2-44F5-A62A-43993F8976FF}" srcOrd="1" destOrd="0" presId="urn:microsoft.com/office/officeart/2005/8/layout/chevron2"/>
    <dgm:cxn modelId="{AE9D78D0-15E0-471E-9E67-95EE16423CCB}" type="presParOf" srcId="{DC48CDF8-17F2-4CB1-BF70-E76D601A1585}" destId="{7C87B26A-23CC-49FB-A664-386E0BC14B6A}" srcOrd="3" destOrd="0" presId="urn:microsoft.com/office/officeart/2005/8/layout/chevron2"/>
    <dgm:cxn modelId="{51F88DAD-C94A-4A4A-9428-1F22E8F88146}" type="presParOf" srcId="{DC48CDF8-17F2-4CB1-BF70-E76D601A1585}" destId="{25CAD1AE-026E-490F-9D69-9FF94CFBEF4A}" srcOrd="4" destOrd="0" presId="urn:microsoft.com/office/officeart/2005/8/layout/chevron2"/>
    <dgm:cxn modelId="{105EDF0F-13DA-4763-BCC2-F2C5C3348CAA}" type="presParOf" srcId="{25CAD1AE-026E-490F-9D69-9FF94CFBEF4A}" destId="{F130D1C3-228F-426D-9F6B-8B175BDE32B4}" srcOrd="0" destOrd="0" presId="urn:microsoft.com/office/officeart/2005/8/layout/chevron2"/>
    <dgm:cxn modelId="{F4C56747-A831-4451-82DA-B78C1A71B151}" type="presParOf" srcId="{25CAD1AE-026E-490F-9D69-9FF94CFBEF4A}" destId="{29216270-D790-48DC-A57A-5D361F683859}" srcOrd="1" destOrd="0" presId="urn:microsoft.com/office/officeart/2005/8/layout/chevron2"/>
    <dgm:cxn modelId="{14CAFDEB-B924-4ECB-A8A6-16E5F824C3CE}" type="presParOf" srcId="{DC48CDF8-17F2-4CB1-BF70-E76D601A1585}" destId="{2923C7CE-CE59-4AE8-969B-4632960748F8}" srcOrd="5" destOrd="0" presId="urn:microsoft.com/office/officeart/2005/8/layout/chevron2"/>
    <dgm:cxn modelId="{658E580F-53CD-40AA-99B1-5300B608C806}" type="presParOf" srcId="{DC48CDF8-17F2-4CB1-BF70-E76D601A1585}" destId="{213FB226-EE00-4543-AD52-2C1A9F7BED2C}" srcOrd="6" destOrd="0" presId="urn:microsoft.com/office/officeart/2005/8/layout/chevron2"/>
    <dgm:cxn modelId="{2A572C66-ACAA-4E7D-9077-2CDC763848D6}" type="presParOf" srcId="{213FB226-EE00-4543-AD52-2C1A9F7BED2C}" destId="{D0B92BB0-4A0D-475E-BDA8-2672B739CB2C}" srcOrd="0" destOrd="0" presId="urn:microsoft.com/office/officeart/2005/8/layout/chevron2"/>
    <dgm:cxn modelId="{026B7100-66A0-4929-83CB-9ACF39899123}" type="presParOf" srcId="{213FB226-EE00-4543-AD52-2C1A9F7BED2C}" destId="{C3E7D10C-9903-45D7-A233-7AF709B5E882}" srcOrd="1" destOrd="0" presId="urn:microsoft.com/office/officeart/2005/8/layout/chevron2"/>
    <dgm:cxn modelId="{660645C9-26BD-45F7-AC60-3FA06C75317E}" type="presParOf" srcId="{DC48CDF8-17F2-4CB1-BF70-E76D601A1585}" destId="{A5D31980-0595-49B1-8FDB-1EF4FC4B4CBA}" srcOrd="7" destOrd="0" presId="urn:microsoft.com/office/officeart/2005/8/layout/chevron2"/>
    <dgm:cxn modelId="{479BF158-EF59-462C-A65F-9E500C23358E}" type="presParOf" srcId="{DC48CDF8-17F2-4CB1-BF70-E76D601A1585}" destId="{18E3628A-BD55-4CF4-BA9C-27C47D763A40}" srcOrd="8" destOrd="0" presId="urn:microsoft.com/office/officeart/2005/8/layout/chevron2"/>
    <dgm:cxn modelId="{09E53248-8CF3-4FBA-9884-B9581D73BAB0}" type="presParOf" srcId="{18E3628A-BD55-4CF4-BA9C-27C47D763A40}" destId="{283B391E-07AD-4448-AE2B-46AA0491FF19}" srcOrd="0" destOrd="0" presId="urn:microsoft.com/office/officeart/2005/8/layout/chevron2"/>
    <dgm:cxn modelId="{580D583F-D5F1-446F-936C-54804341986C}" type="presParOf" srcId="{18E3628A-BD55-4CF4-BA9C-27C47D763A40}" destId="{A9483CBE-303A-4A1A-8A64-AE2F9720EDD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1EAE3C-D8FF-4D75-9D64-AF581577922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10D12C-A426-4112-BCFD-0C720D6CD0CC}">
      <dgm:prSet phldrT="[Текст]"/>
      <dgm:spPr/>
      <dgm:t>
        <a:bodyPr/>
        <a:lstStyle/>
        <a:p>
          <a:r>
            <a:rPr lang="ru-RU" b="1" dirty="0" smtClean="0"/>
            <a:t>1</a:t>
          </a:r>
          <a:endParaRPr lang="ru-RU" b="1" dirty="0"/>
        </a:p>
      </dgm:t>
    </dgm:pt>
    <dgm:pt modelId="{281F720D-BDD8-4C2E-8047-A6F9BD55AFF0}" type="parTrans" cxnId="{D0CD8FC5-98A8-499C-97D2-4743FF3B0263}">
      <dgm:prSet/>
      <dgm:spPr/>
      <dgm:t>
        <a:bodyPr/>
        <a:lstStyle/>
        <a:p>
          <a:endParaRPr lang="ru-RU"/>
        </a:p>
      </dgm:t>
    </dgm:pt>
    <dgm:pt modelId="{56132B75-1A38-41B5-AD41-D18803F25FD2}" type="sibTrans" cxnId="{D0CD8FC5-98A8-499C-97D2-4743FF3B0263}">
      <dgm:prSet/>
      <dgm:spPr/>
      <dgm:t>
        <a:bodyPr/>
        <a:lstStyle/>
        <a:p>
          <a:endParaRPr lang="ru-RU"/>
        </a:p>
      </dgm:t>
    </dgm:pt>
    <dgm:pt modelId="{CE09D76F-1DC0-4CC8-9131-925D50241324}">
      <dgm:prSet phldrT="[Текст]" custT="1"/>
      <dgm:spPr/>
      <dgm:t>
        <a:bodyPr/>
        <a:lstStyle/>
        <a:p>
          <a:r>
            <a:rPr lang="ru-RU" sz="1800" b="1" dirty="0" smtClean="0"/>
            <a:t>объединяет более 60 % производителей ПУ для ТСО/ТСО и потребителей тепловой энергии в РФ </a:t>
          </a:r>
          <a:r>
            <a:rPr lang="ru-RU" sz="1800" dirty="0" smtClean="0"/>
            <a:t> </a:t>
          </a:r>
          <a:endParaRPr lang="ru-RU" sz="1800" dirty="0"/>
        </a:p>
      </dgm:t>
    </dgm:pt>
    <dgm:pt modelId="{CB0A491D-08BC-45C5-BB57-2588C04988F7}" type="parTrans" cxnId="{995B4830-77CD-48C4-9ED4-A41DE725DAB4}">
      <dgm:prSet/>
      <dgm:spPr/>
      <dgm:t>
        <a:bodyPr/>
        <a:lstStyle/>
        <a:p>
          <a:endParaRPr lang="ru-RU"/>
        </a:p>
      </dgm:t>
    </dgm:pt>
    <dgm:pt modelId="{6F203DD5-58C5-4376-9A21-DD95FE1DAF0E}" type="sibTrans" cxnId="{995B4830-77CD-48C4-9ED4-A41DE725DAB4}">
      <dgm:prSet/>
      <dgm:spPr/>
      <dgm:t>
        <a:bodyPr/>
        <a:lstStyle/>
        <a:p>
          <a:endParaRPr lang="ru-RU"/>
        </a:p>
      </dgm:t>
    </dgm:pt>
    <dgm:pt modelId="{762AF224-6D4D-4FE8-84B5-0F26D7BEC976}">
      <dgm:prSet phldrT="[Текст]"/>
      <dgm:spPr/>
      <dgm:t>
        <a:bodyPr/>
        <a:lstStyle/>
        <a:p>
          <a:r>
            <a:rPr lang="ru-RU" b="1" dirty="0" smtClean="0"/>
            <a:t>2</a:t>
          </a:r>
          <a:endParaRPr lang="ru-RU" b="1" dirty="0"/>
        </a:p>
      </dgm:t>
    </dgm:pt>
    <dgm:pt modelId="{6E24B980-562C-4ACF-AB3F-2A4B11A36C6A}" type="parTrans" cxnId="{EFCDD77F-5AAE-41B8-9975-6697F4992F67}">
      <dgm:prSet/>
      <dgm:spPr/>
      <dgm:t>
        <a:bodyPr/>
        <a:lstStyle/>
        <a:p>
          <a:endParaRPr lang="ru-RU"/>
        </a:p>
      </dgm:t>
    </dgm:pt>
    <dgm:pt modelId="{D3B3F358-A337-43C2-B379-755F63E0989B}" type="sibTrans" cxnId="{EFCDD77F-5AAE-41B8-9975-6697F4992F67}">
      <dgm:prSet/>
      <dgm:spPr/>
      <dgm:t>
        <a:bodyPr/>
        <a:lstStyle/>
        <a:p>
          <a:endParaRPr lang="ru-RU"/>
        </a:p>
      </dgm:t>
    </dgm:pt>
    <dgm:pt modelId="{244E8E50-8747-4A98-BBDE-D082078CCC0A}">
      <dgm:prSet phldrT="[Текст]"/>
      <dgm:spPr/>
      <dgm:t>
        <a:bodyPr/>
        <a:lstStyle/>
        <a:p>
          <a:r>
            <a:rPr lang="ru-RU" b="1" dirty="0" smtClean="0"/>
            <a:t>3</a:t>
          </a:r>
          <a:endParaRPr lang="ru-RU" b="1" dirty="0"/>
        </a:p>
      </dgm:t>
    </dgm:pt>
    <dgm:pt modelId="{74910A07-696F-4D2D-AA6D-EE4373AB9328}" type="parTrans" cxnId="{A19B3655-E65F-4590-9B0F-F11C089C79E7}">
      <dgm:prSet/>
      <dgm:spPr/>
      <dgm:t>
        <a:bodyPr/>
        <a:lstStyle/>
        <a:p>
          <a:endParaRPr lang="ru-RU"/>
        </a:p>
      </dgm:t>
    </dgm:pt>
    <dgm:pt modelId="{67BE7C65-7B53-4EDA-B89D-C504E913E151}" type="sibTrans" cxnId="{A19B3655-E65F-4590-9B0F-F11C089C79E7}">
      <dgm:prSet/>
      <dgm:spPr/>
      <dgm:t>
        <a:bodyPr/>
        <a:lstStyle/>
        <a:p>
          <a:endParaRPr lang="ru-RU"/>
        </a:p>
      </dgm:t>
    </dgm:pt>
    <dgm:pt modelId="{EC59AE86-4799-495E-A06C-EDD503B9EFD2}">
      <dgm:prSet phldrT="[Текст]"/>
      <dgm:spPr/>
      <dgm:t>
        <a:bodyPr/>
        <a:lstStyle/>
        <a:p>
          <a:r>
            <a:rPr lang="ru-RU" b="1" dirty="0" smtClean="0"/>
            <a:t>4</a:t>
          </a:r>
          <a:endParaRPr lang="ru-RU" b="1" dirty="0"/>
        </a:p>
      </dgm:t>
    </dgm:pt>
    <dgm:pt modelId="{9E769D69-DFEA-4593-8DDA-37D83A610D66}" type="parTrans" cxnId="{E5517334-8407-4737-9C17-6CA1AECF4E20}">
      <dgm:prSet/>
      <dgm:spPr/>
      <dgm:t>
        <a:bodyPr/>
        <a:lstStyle/>
        <a:p>
          <a:endParaRPr lang="ru-RU"/>
        </a:p>
      </dgm:t>
    </dgm:pt>
    <dgm:pt modelId="{34604604-95F7-4DC3-B99B-8FCBC6E6735A}" type="sibTrans" cxnId="{E5517334-8407-4737-9C17-6CA1AECF4E20}">
      <dgm:prSet/>
      <dgm:spPr/>
      <dgm:t>
        <a:bodyPr/>
        <a:lstStyle/>
        <a:p>
          <a:endParaRPr lang="ru-RU"/>
        </a:p>
      </dgm:t>
    </dgm:pt>
    <dgm:pt modelId="{20F83284-5B77-48CD-B500-A3B7A593942D}">
      <dgm:prSet phldrT="[Текст]" custT="1"/>
      <dgm:spPr/>
      <dgm:t>
        <a:bodyPr/>
        <a:lstStyle/>
        <a:p>
          <a:r>
            <a:rPr lang="ru-RU" sz="1800" b="1" dirty="0" smtClean="0"/>
            <a:t>располагает экспертами, ИЛ, стендами </a:t>
          </a:r>
          <a:r>
            <a:rPr lang="ru-RU" sz="1800" b="0" dirty="0" smtClean="0"/>
            <a:t>(ч/з организации, входящими в состав Ассоциации) </a:t>
          </a:r>
          <a:endParaRPr lang="ru-RU" sz="1800" b="0" dirty="0"/>
        </a:p>
      </dgm:t>
    </dgm:pt>
    <dgm:pt modelId="{E35007AB-F509-4FA2-BB62-7864D9E5204F}" type="parTrans" cxnId="{665011E7-39B1-4CF7-9A4A-22587BA9C683}">
      <dgm:prSet/>
      <dgm:spPr/>
      <dgm:t>
        <a:bodyPr/>
        <a:lstStyle/>
        <a:p>
          <a:endParaRPr lang="ru-RU"/>
        </a:p>
      </dgm:t>
    </dgm:pt>
    <dgm:pt modelId="{320354F4-4326-4FB2-9BD5-3C625BBD9EDD}" type="sibTrans" cxnId="{665011E7-39B1-4CF7-9A4A-22587BA9C683}">
      <dgm:prSet/>
      <dgm:spPr/>
      <dgm:t>
        <a:bodyPr/>
        <a:lstStyle/>
        <a:p>
          <a:endParaRPr lang="ru-RU"/>
        </a:p>
      </dgm:t>
    </dgm:pt>
    <dgm:pt modelId="{3FA75A02-8691-41EE-B473-5A55A76642BD}">
      <dgm:prSet phldrT="[Текст]"/>
      <dgm:spPr/>
      <dgm:t>
        <a:bodyPr/>
        <a:lstStyle/>
        <a:p>
          <a:r>
            <a:rPr lang="ru-RU" b="1" dirty="0" smtClean="0"/>
            <a:t>5</a:t>
          </a:r>
          <a:endParaRPr lang="ru-RU" b="1" dirty="0"/>
        </a:p>
      </dgm:t>
    </dgm:pt>
    <dgm:pt modelId="{3DC589C9-1B63-42A0-A7D7-A563E3F79277}" type="parTrans" cxnId="{C76AA468-FF34-40AA-9EA3-A37FA7373ACB}">
      <dgm:prSet/>
      <dgm:spPr/>
      <dgm:t>
        <a:bodyPr/>
        <a:lstStyle/>
        <a:p>
          <a:endParaRPr lang="ru-RU"/>
        </a:p>
      </dgm:t>
    </dgm:pt>
    <dgm:pt modelId="{9FBEC8AE-36B3-4F37-B257-F999949263CA}" type="sibTrans" cxnId="{C76AA468-FF34-40AA-9EA3-A37FA7373ACB}">
      <dgm:prSet/>
      <dgm:spPr/>
      <dgm:t>
        <a:bodyPr/>
        <a:lstStyle/>
        <a:p>
          <a:endParaRPr lang="ru-RU"/>
        </a:p>
      </dgm:t>
    </dgm:pt>
    <dgm:pt modelId="{32D096BF-E23F-4B91-A2A5-230E459EA7EB}">
      <dgm:prSet phldrT="[Текст]" custT="1"/>
      <dgm:spPr/>
      <dgm:t>
        <a:bodyPr/>
        <a:lstStyle/>
        <a:p>
          <a:r>
            <a:rPr lang="ru-RU" sz="1800" b="1" dirty="0" smtClean="0"/>
            <a:t>авторитетна на рынке ПУ в </a:t>
          </a:r>
          <a:r>
            <a:rPr lang="ru-RU" sz="1800" b="1" dirty="0" err="1" smtClean="0"/>
            <a:t>т.ч</a:t>
          </a:r>
          <a:r>
            <a:rPr lang="ru-RU" sz="1800" b="1" dirty="0" smtClean="0"/>
            <a:t>. в сфере теплоснабжения!</a:t>
          </a:r>
          <a:endParaRPr lang="ru-RU" sz="1800" b="1" dirty="0"/>
        </a:p>
      </dgm:t>
    </dgm:pt>
    <dgm:pt modelId="{0BC98F3A-CF1B-43AB-9E36-CCB83397868A}" type="parTrans" cxnId="{F1F99D0C-4446-4F93-B5B4-02B3476BFF67}">
      <dgm:prSet/>
      <dgm:spPr/>
      <dgm:t>
        <a:bodyPr/>
        <a:lstStyle/>
        <a:p>
          <a:endParaRPr lang="ru-RU"/>
        </a:p>
      </dgm:t>
    </dgm:pt>
    <dgm:pt modelId="{259FB13E-FF73-46E5-AC86-F882373290BF}" type="sibTrans" cxnId="{F1F99D0C-4446-4F93-B5B4-02B3476BFF67}">
      <dgm:prSet/>
      <dgm:spPr/>
      <dgm:t>
        <a:bodyPr/>
        <a:lstStyle/>
        <a:p>
          <a:endParaRPr lang="ru-RU"/>
        </a:p>
      </dgm:t>
    </dgm:pt>
    <dgm:pt modelId="{6A9A6336-452A-4BD0-BF63-747A638056B3}">
      <dgm:prSet custT="1"/>
      <dgm:spPr/>
      <dgm:t>
        <a:bodyPr/>
        <a:lstStyle/>
        <a:p>
          <a:r>
            <a:rPr lang="ru-RU" sz="1800" b="1" dirty="0" smtClean="0"/>
            <a:t>имеет стандарты в области СУРТЭ</a:t>
          </a:r>
          <a:endParaRPr lang="ru-RU" sz="1800" b="1" dirty="0"/>
        </a:p>
      </dgm:t>
    </dgm:pt>
    <dgm:pt modelId="{34A3A84A-C992-421C-8046-34BAB86AB3CA}" type="parTrans" cxnId="{24D8984F-3EE5-48B9-B399-83798003CB5F}">
      <dgm:prSet/>
      <dgm:spPr/>
      <dgm:t>
        <a:bodyPr/>
        <a:lstStyle/>
        <a:p>
          <a:endParaRPr lang="ru-RU"/>
        </a:p>
      </dgm:t>
    </dgm:pt>
    <dgm:pt modelId="{8EDBC290-3D48-47D2-8073-5E920E4EB0AB}" type="sibTrans" cxnId="{24D8984F-3EE5-48B9-B399-83798003CB5F}">
      <dgm:prSet/>
      <dgm:spPr/>
      <dgm:t>
        <a:bodyPr/>
        <a:lstStyle/>
        <a:p>
          <a:endParaRPr lang="ru-RU"/>
        </a:p>
      </dgm:t>
    </dgm:pt>
    <dgm:pt modelId="{51098D01-6B38-4D40-BB8B-DCAFD564CC87}">
      <dgm:prSet custT="1"/>
      <dgm:spPr/>
      <dgm:t>
        <a:bodyPr/>
        <a:lstStyle/>
        <a:p>
          <a:r>
            <a:rPr lang="ru-RU" sz="1800" b="1" dirty="0" smtClean="0"/>
            <a:t>зарегистрировала СДС «</a:t>
          </a:r>
          <a:r>
            <a:rPr lang="ru-RU" sz="1800" b="1" dirty="0" err="1" smtClean="0"/>
            <a:t>СертМЭ</a:t>
          </a:r>
          <a:r>
            <a:rPr lang="ru-RU" sz="1800" b="1" dirty="0" smtClean="0"/>
            <a:t>»</a:t>
          </a:r>
          <a:endParaRPr lang="ru-RU" sz="1800" b="1" dirty="0"/>
        </a:p>
      </dgm:t>
    </dgm:pt>
    <dgm:pt modelId="{A04C10C6-5FF7-4830-9FE5-690FBD32FB00}" type="parTrans" cxnId="{D4CD4377-3D9B-4D61-BAF8-BA5CF0DB1DFC}">
      <dgm:prSet/>
      <dgm:spPr/>
      <dgm:t>
        <a:bodyPr/>
        <a:lstStyle/>
        <a:p>
          <a:endParaRPr lang="ru-RU"/>
        </a:p>
      </dgm:t>
    </dgm:pt>
    <dgm:pt modelId="{0FBB1732-3BC9-4BA7-BE2F-A7606D9FAED4}" type="sibTrans" cxnId="{D4CD4377-3D9B-4D61-BAF8-BA5CF0DB1DFC}">
      <dgm:prSet/>
      <dgm:spPr/>
      <dgm:t>
        <a:bodyPr/>
        <a:lstStyle/>
        <a:p>
          <a:endParaRPr lang="ru-RU"/>
        </a:p>
      </dgm:t>
    </dgm:pt>
    <dgm:pt modelId="{DC48CDF8-17F2-4CB1-BF70-E76D601A1585}" type="pres">
      <dgm:prSet presAssocID="{A91EAE3C-D8FF-4D75-9D64-AF581577922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EB6553-33A0-4430-987A-01C2E91EFF96}" type="pres">
      <dgm:prSet presAssocID="{9B10D12C-A426-4112-BCFD-0C720D6CD0CC}" presName="composite" presStyleCnt="0"/>
      <dgm:spPr/>
    </dgm:pt>
    <dgm:pt modelId="{F14B7BD6-6D3C-4E2E-9302-D806383FEB08}" type="pres">
      <dgm:prSet presAssocID="{9B10D12C-A426-4112-BCFD-0C720D6CD0CC}" presName="parentText" presStyleLbl="alignNode1" presStyleIdx="0" presStyleCnt="5" custLinFactNeighborY="-4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F36EB-8991-4FC7-85EA-B46CC63AEB8E}" type="pres">
      <dgm:prSet presAssocID="{9B10D12C-A426-4112-BCFD-0C720D6CD0CC}" presName="descendantText" presStyleLbl="alignAcc1" presStyleIdx="0" presStyleCnt="5" custLinFactNeighborY="-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66C17-37A6-4A39-8930-7FD34186868D}" type="pres">
      <dgm:prSet presAssocID="{56132B75-1A38-41B5-AD41-D18803F25FD2}" presName="sp" presStyleCnt="0"/>
      <dgm:spPr/>
    </dgm:pt>
    <dgm:pt modelId="{141D3C39-68BE-4C64-9C25-89385F3578FE}" type="pres">
      <dgm:prSet presAssocID="{762AF224-6D4D-4FE8-84B5-0F26D7BEC976}" presName="composite" presStyleCnt="0"/>
      <dgm:spPr/>
    </dgm:pt>
    <dgm:pt modelId="{EDB2599C-DCB4-42BA-AA10-0471F8185EEB}" type="pres">
      <dgm:prSet presAssocID="{762AF224-6D4D-4FE8-84B5-0F26D7BEC97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9576-99C2-44F5-A62A-43993F8976FF}" type="pres">
      <dgm:prSet presAssocID="{762AF224-6D4D-4FE8-84B5-0F26D7BEC97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7B26A-23CC-49FB-A664-386E0BC14B6A}" type="pres">
      <dgm:prSet presAssocID="{D3B3F358-A337-43C2-B379-755F63E0989B}" presName="sp" presStyleCnt="0"/>
      <dgm:spPr/>
    </dgm:pt>
    <dgm:pt modelId="{25CAD1AE-026E-490F-9D69-9FF94CFBEF4A}" type="pres">
      <dgm:prSet presAssocID="{244E8E50-8747-4A98-BBDE-D082078CCC0A}" presName="composite" presStyleCnt="0"/>
      <dgm:spPr/>
    </dgm:pt>
    <dgm:pt modelId="{F130D1C3-228F-426D-9F6B-8B175BDE32B4}" type="pres">
      <dgm:prSet presAssocID="{244E8E50-8747-4A98-BBDE-D082078CCC0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16270-D790-48DC-A57A-5D361F683859}" type="pres">
      <dgm:prSet presAssocID="{244E8E50-8747-4A98-BBDE-D082078CCC0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3C7CE-CE59-4AE8-969B-4632960748F8}" type="pres">
      <dgm:prSet presAssocID="{67BE7C65-7B53-4EDA-B89D-C504E913E151}" presName="sp" presStyleCnt="0"/>
      <dgm:spPr/>
    </dgm:pt>
    <dgm:pt modelId="{213FB226-EE00-4543-AD52-2C1A9F7BED2C}" type="pres">
      <dgm:prSet presAssocID="{EC59AE86-4799-495E-A06C-EDD503B9EFD2}" presName="composite" presStyleCnt="0"/>
      <dgm:spPr/>
    </dgm:pt>
    <dgm:pt modelId="{D0B92BB0-4A0D-475E-BDA8-2672B739CB2C}" type="pres">
      <dgm:prSet presAssocID="{EC59AE86-4799-495E-A06C-EDD503B9EFD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7D10C-9903-45D7-A233-7AF709B5E882}" type="pres">
      <dgm:prSet presAssocID="{EC59AE86-4799-495E-A06C-EDD503B9EFD2}" presName="descendantText" presStyleLbl="alignAcc1" presStyleIdx="3" presStyleCnt="5" custLinFactNeighborX="516" custLinFactNeighborY="-4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31980-0595-49B1-8FDB-1EF4FC4B4CBA}" type="pres">
      <dgm:prSet presAssocID="{34604604-95F7-4DC3-B99B-8FCBC6E6735A}" presName="sp" presStyleCnt="0"/>
      <dgm:spPr/>
    </dgm:pt>
    <dgm:pt modelId="{18E3628A-BD55-4CF4-BA9C-27C47D763A40}" type="pres">
      <dgm:prSet presAssocID="{3FA75A02-8691-41EE-B473-5A55A76642BD}" presName="composite" presStyleCnt="0"/>
      <dgm:spPr/>
    </dgm:pt>
    <dgm:pt modelId="{283B391E-07AD-4448-AE2B-46AA0491FF19}" type="pres">
      <dgm:prSet presAssocID="{3FA75A02-8691-41EE-B473-5A55A76642B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83CBE-303A-4A1A-8A64-AE2F9720EDDF}" type="pres">
      <dgm:prSet presAssocID="{3FA75A02-8691-41EE-B473-5A55A76642BD}" presName="descendantText" presStyleLbl="alignAcc1" presStyleIdx="4" presStyleCnt="5" custLinFactNeighborX="620" custLinFactNeighborY="5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CD4377-3D9B-4D61-BAF8-BA5CF0DB1DFC}" srcId="{244E8E50-8747-4A98-BBDE-D082078CCC0A}" destId="{51098D01-6B38-4D40-BB8B-DCAFD564CC87}" srcOrd="0" destOrd="0" parTransId="{A04C10C6-5FF7-4830-9FE5-690FBD32FB00}" sibTransId="{0FBB1732-3BC9-4BA7-BE2F-A7606D9FAED4}"/>
    <dgm:cxn modelId="{EE91714F-CF1C-4E6E-BCE3-D751ADFAE023}" type="presOf" srcId="{20F83284-5B77-48CD-B500-A3B7A593942D}" destId="{C3E7D10C-9903-45D7-A233-7AF709B5E882}" srcOrd="0" destOrd="0" presId="urn:microsoft.com/office/officeart/2005/8/layout/chevron2"/>
    <dgm:cxn modelId="{995B4830-77CD-48C4-9ED4-A41DE725DAB4}" srcId="{9B10D12C-A426-4112-BCFD-0C720D6CD0CC}" destId="{CE09D76F-1DC0-4CC8-9131-925D50241324}" srcOrd="0" destOrd="0" parTransId="{CB0A491D-08BC-45C5-BB57-2588C04988F7}" sibTransId="{6F203DD5-58C5-4376-9A21-DD95FE1DAF0E}"/>
    <dgm:cxn modelId="{406352D6-798C-4CDC-96E5-ECE73E46EEC5}" type="presOf" srcId="{9B10D12C-A426-4112-BCFD-0C720D6CD0CC}" destId="{F14B7BD6-6D3C-4E2E-9302-D806383FEB08}" srcOrd="0" destOrd="0" presId="urn:microsoft.com/office/officeart/2005/8/layout/chevron2"/>
    <dgm:cxn modelId="{B0ABE0F7-AFF5-4A00-8F86-7D1F079581C6}" type="presOf" srcId="{51098D01-6B38-4D40-BB8B-DCAFD564CC87}" destId="{29216270-D790-48DC-A57A-5D361F683859}" srcOrd="0" destOrd="0" presId="urn:microsoft.com/office/officeart/2005/8/layout/chevron2"/>
    <dgm:cxn modelId="{836279C1-406C-4CEF-BC14-6FD1759A31E3}" type="presOf" srcId="{3FA75A02-8691-41EE-B473-5A55A76642BD}" destId="{283B391E-07AD-4448-AE2B-46AA0491FF19}" srcOrd="0" destOrd="0" presId="urn:microsoft.com/office/officeart/2005/8/layout/chevron2"/>
    <dgm:cxn modelId="{665011E7-39B1-4CF7-9A4A-22587BA9C683}" srcId="{EC59AE86-4799-495E-A06C-EDD503B9EFD2}" destId="{20F83284-5B77-48CD-B500-A3B7A593942D}" srcOrd="0" destOrd="0" parTransId="{E35007AB-F509-4FA2-BB62-7864D9E5204F}" sibTransId="{320354F4-4326-4FB2-9BD5-3C625BBD9EDD}"/>
    <dgm:cxn modelId="{2EFBAC02-2AD6-4A9E-BEFF-238546ADA7D5}" type="presOf" srcId="{244E8E50-8747-4A98-BBDE-D082078CCC0A}" destId="{F130D1C3-228F-426D-9F6B-8B175BDE32B4}" srcOrd="0" destOrd="0" presId="urn:microsoft.com/office/officeart/2005/8/layout/chevron2"/>
    <dgm:cxn modelId="{4A182B4D-9E87-41C6-975F-ECF114A734B8}" type="presOf" srcId="{A91EAE3C-D8FF-4D75-9D64-AF5815779226}" destId="{DC48CDF8-17F2-4CB1-BF70-E76D601A1585}" srcOrd="0" destOrd="0" presId="urn:microsoft.com/office/officeart/2005/8/layout/chevron2"/>
    <dgm:cxn modelId="{1CC5F005-7904-456E-8F0B-66D256986499}" type="presOf" srcId="{CE09D76F-1DC0-4CC8-9131-925D50241324}" destId="{C32F36EB-8991-4FC7-85EA-B46CC63AEB8E}" srcOrd="0" destOrd="0" presId="urn:microsoft.com/office/officeart/2005/8/layout/chevron2"/>
    <dgm:cxn modelId="{01CAEC60-8F14-402C-9F89-7DDE3481FB01}" type="presOf" srcId="{6A9A6336-452A-4BD0-BF63-747A638056B3}" destId="{5CC79576-99C2-44F5-A62A-43993F8976FF}" srcOrd="0" destOrd="0" presId="urn:microsoft.com/office/officeart/2005/8/layout/chevron2"/>
    <dgm:cxn modelId="{F1F99D0C-4446-4F93-B5B4-02B3476BFF67}" srcId="{3FA75A02-8691-41EE-B473-5A55A76642BD}" destId="{32D096BF-E23F-4B91-A2A5-230E459EA7EB}" srcOrd="0" destOrd="0" parTransId="{0BC98F3A-CF1B-43AB-9E36-CCB83397868A}" sibTransId="{259FB13E-FF73-46E5-AC86-F882373290BF}"/>
    <dgm:cxn modelId="{64129546-E2F1-4FAA-9D93-063C6BCC2E49}" type="presOf" srcId="{762AF224-6D4D-4FE8-84B5-0F26D7BEC976}" destId="{EDB2599C-DCB4-42BA-AA10-0471F8185EEB}" srcOrd="0" destOrd="0" presId="urn:microsoft.com/office/officeart/2005/8/layout/chevron2"/>
    <dgm:cxn modelId="{24D8984F-3EE5-48B9-B399-83798003CB5F}" srcId="{762AF224-6D4D-4FE8-84B5-0F26D7BEC976}" destId="{6A9A6336-452A-4BD0-BF63-747A638056B3}" srcOrd="0" destOrd="0" parTransId="{34A3A84A-C992-421C-8046-34BAB86AB3CA}" sibTransId="{8EDBC290-3D48-47D2-8073-5E920E4EB0AB}"/>
    <dgm:cxn modelId="{EDFFA82A-A249-41AA-BFE9-E562A4093336}" type="presOf" srcId="{32D096BF-E23F-4B91-A2A5-230E459EA7EB}" destId="{A9483CBE-303A-4A1A-8A64-AE2F9720EDDF}" srcOrd="0" destOrd="0" presId="urn:microsoft.com/office/officeart/2005/8/layout/chevron2"/>
    <dgm:cxn modelId="{008B2260-0F59-4649-B89C-6E09C413442C}" type="presOf" srcId="{EC59AE86-4799-495E-A06C-EDD503B9EFD2}" destId="{D0B92BB0-4A0D-475E-BDA8-2672B739CB2C}" srcOrd="0" destOrd="0" presId="urn:microsoft.com/office/officeart/2005/8/layout/chevron2"/>
    <dgm:cxn modelId="{C76AA468-FF34-40AA-9EA3-A37FA7373ACB}" srcId="{A91EAE3C-D8FF-4D75-9D64-AF5815779226}" destId="{3FA75A02-8691-41EE-B473-5A55A76642BD}" srcOrd="4" destOrd="0" parTransId="{3DC589C9-1B63-42A0-A7D7-A563E3F79277}" sibTransId="{9FBEC8AE-36B3-4F37-B257-F999949263CA}"/>
    <dgm:cxn modelId="{E5517334-8407-4737-9C17-6CA1AECF4E20}" srcId="{A91EAE3C-D8FF-4D75-9D64-AF5815779226}" destId="{EC59AE86-4799-495E-A06C-EDD503B9EFD2}" srcOrd="3" destOrd="0" parTransId="{9E769D69-DFEA-4593-8DDA-37D83A610D66}" sibTransId="{34604604-95F7-4DC3-B99B-8FCBC6E6735A}"/>
    <dgm:cxn modelId="{EFCDD77F-5AAE-41B8-9975-6697F4992F67}" srcId="{A91EAE3C-D8FF-4D75-9D64-AF5815779226}" destId="{762AF224-6D4D-4FE8-84B5-0F26D7BEC976}" srcOrd="1" destOrd="0" parTransId="{6E24B980-562C-4ACF-AB3F-2A4B11A36C6A}" sibTransId="{D3B3F358-A337-43C2-B379-755F63E0989B}"/>
    <dgm:cxn modelId="{D0CD8FC5-98A8-499C-97D2-4743FF3B0263}" srcId="{A91EAE3C-D8FF-4D75-9D64-AF5815779226}" destId="{9B10D12C-A426-4112-BCFD-0C720D6CD0CC}" srcOrd="0" destOrd="0" parTransId="{281F720D-BDD8-4C2E-8047-A6F9BD55AFF0}" sibTransId="{56132B75-1A38-41B5-AD41-D18803F25FD2}"/>
    <dgm:cxn modelId="{A19B3655-E65F-4590-9B0F-F11C089C79E7}" srcId="{A91EAE3C-D8FF-4D75-9D64-AF5815779226}" destId="{244E8E50-8747-4A98-BBDE-D082078CCC0A}" srcOrd="2" destOrd="0" parTransId="{74910A07-696F-4D2D-AA6D-EE4373AB9328}" sibTransId="{67BE7C65-7B53-4EDA-B89D-C504E913E151}"/>
    <dgm:cxn modelId="{7089A1CE-DEF0-4DF7-ADA9-B4C7242BD2D4}" type="presParOf" srcId="{DC48CDF8-17F2-4CB1-BF70-E76D601A1585}" destId="{89EB6553-33A0-4430-987A-01C2E91EFF96}" srcOrd="0" destOrd="0" presId="urn:microsoft.com/office/officeart/2005/8/layout/chevron2"/>
    <dgm:cxn modelId="{AD393256-800F-4501-8991-5895140984A0}" type="presParOf" srcId="{89EB6553-33A0-4430-987A-01C2E91EFF96}" destId="{F14B7BD6-6D3C-4E2E-9302-D806383FEB08}" srcOrd="0" destOrd="0" presId="urn:microsoft.com/office/officeart/2005/8/layout/chevron2"/>
    <dgm:cxn modelId="{AE9067F6-3D37-499C-B4A0-A3594C506217}" type="presParOf" srcId="{89EB6553-33A0-4430-987A-01C2E91EFF96}" destId="{C32F36EB-8991-4FC7-85EA-B46CC63AEB8E}" srcOrd="1" destOrd="0" presId="urn:microsoft.com/office/officeart/2005/8/layout/chevron2"/>
    <dgm:cxn modelId="{35402709-142D-43E8-A12E-82886F0594E3}" type="presParOf" srcId="{DC48CDF8-17F2-4CB1-BF70-E76D601A1585}" destId="{44066C17-37A6-4A39-8930-7FD34186868D}" srcOrd="1" destOrd="0" presId="urn:microsoft.com/office/officeart/2005/8/layout/chevron2"/>
    <dgm:cxn modelId="{23B7AB27-5B68-45F1-9FFC-409A68D606F9}" type="presParOf" srcId="{DC48CDF8-17F2-4CB1-BF70-E76D601A1585}" destId="{141D3C39-68BE-4C64-9C25-89385F3578FE}" srcOrd="2" destOrd="0" presId="urn:microsoft.com/office/officeart/2005/8/layout/chevron2"/>
    <dgm:cxn modelId="{7D58A7D2-E6A7-447F-96EC-8F9D8468FC58}" type="presParOf" srcId="{141D3C39-68BE-4C64-9C25-89385F3578FE}" destId="{EDB2599C-DCB4-42BA-AA10-0471F8185EEB}" srcOrd="0" destOrd="0" presId="urn:microsoft.com/office/officeart/2005/8/layout/chevron2"/>
    <dgm:cxn modelId="{095A8F01-755A-461D-B40A-950CE131D749}" type="presParOf" srcId="{141D3C39-68BE-4C64-9C25-89385F3578FE}" destId="{5CC79576-99C2-44F5-A62A-43993F8976FF}" srcOrd="1" destOrd="0" presId="urn:microsoft.com/office/officeart/2005/8/layout/chevron2"/>
    <dgm:cxn modelId="{271EECA6-40BB-447A-9206-64C3D6D50226}" type="presParOf" srcId="{DC48CDF8-17F2-4CB1-BF70-E76D601A1585}" destId="{7C87B26A-23CC-49FB-A664-386E0BC14B6A}" srcOrd="3" destOrd="0" presId="urn:microsoft.com/office/officeart/2005/8/layout/chevron2"/>
    <dgm:cxn modelId="{2C2B43B2-CC57-4136-9D4F-399ED612456D}" type="presParOf" srcId="{DC48CDF8-17F2-4CB1-BF70-E76D601A1585}" destId="{25CAD1AE-026E-490F-9D69-9FF94CFBEF4A}" srcOrd="4" destOrd="0" presId="urn:microsoft.com/office/officeart/2005/8/layout/chevron2"/>
    <dgm:cxn modelId="{584B3FFE-F194-4137-89B2-4CDBFDBF45F1}" type="presParOf" srcId="{25CAD1AE-026E-490F-9D69-9FF94CFBEF4A}" destId="{F130D1C3-228F-426D-9F6B-8B175BDE32B4}" srcOrd="0" destOrd="0" presId="urn:microsoft.com/office/officeart/2005/8/layout/chevron2"/>
    <dgm:cxn modelId="{BD6B548B-38E9-4264-A844-0ABFCFD8067D}" type="presParOf" srcId="{25CAD1AE-026E-490F-9D69-9FF94CFBEF4A}" destId="{29216270-D790-48DC-A57A-5D361F683859}" srcOrd="1" destOrd="0" presId="urn:microsoft.com/office/officeart/2005/8/layout/chevron2"/>
    <dgm:cxn modelId="{CCE63D33-EA6F-43A8-BF21-B73FCFB533C9}" type="presParOf" srcId="{DC48CDF8-17F2-4CB1-BF70-E76D601A1585}" destId="{2923C7CE-CE59-4AE8-969B-4632960748F8}" srcOrd="5" destOrd="0" presId="urn:microsoft.com/office/officeart/2005/8/layout/chevron2"/>
    <dgm:cxn modelId="{BF14F9CF-360F-4AAA-9CFC-3555A6920DF6}" type="presParOf" srcId="{DC48CDF8-17F2-4CB1-BF70-E76D601A1585}" destId="{213FB226-EE00-4543-AD52-2C1A9F7BED2C}" srcOrd="6" destOrd="0" presId="urn:microsoft.com/office/officeart/2005/8/layout/chevron2"/>
    <dgm:cxn modelId="{5893252B-3E46-448A-AEBC-8EE6DDA6EFAF}" type="presParOf" srcId="{213FB226-EE00-4543-AD52-2C1A9F7BED2C}" destId="{D0B92BB0-4A0D-475E-BDA8-2672B739CB2C}" srcOrd="0" destOrd="0" presId="urn:microsoft.com/office/officeart/2005/8/layout/chevron2"/>
    <dgm:cxn modelId="{582D1379-AC1A-44D7-87AE-CC0B855D9582}" type="presParOf" srcId="{213FB226-EE00-4543-AD52-2C1A9F7BED2C}" destId="{C3E7D10C-9903-45D7-A233-7AF709B5E882}" srcOrd="1" destOrd="0" presId="urn:microsoft.com/office/officeart/2005/8/layout/chevron2"/>
    <dgm:cxn modelId="{B488C675-146E-4E65-9AE4-5D34D49E69D8}" type="presParOf" srcId="{DC48CDF8-17F2-4CB1-BF70-E76D601A1585}" destId="{A5D31980-0595-49B1-8FDB-1EF4FC4B4CBA}" srcOrd="7" destOrd="0" presId="urn:microsoft.com/office/officeart/2005/8/layout/chevron2"/>
    <dgm:cxn modelId="{283E2E7B-D841-4CDA-AB73-F3048DDECC2E}" type="presParOf" srcId="{DC48CDF8-17F2-4CB1-BF70-E76D601A1585}" destId="{18E3628A-BD55-4CF4-BA9C-27C47D763A40}" srcOrd="8" destOrd="0" presId="urn:microsoft.com/office/officeart/2005/8/layout/chevron2"/>
    <dgm:cxn modelId="{5948DA70-0153-4E19-9777-DE9D4DBEA9B7}" type="presParOf" srcId="{18E3628A-BD55-4CF4-BA9C-27C47D763A40}" destId="{283B391E-07AD-4448-AE2B-46AA0491FF19}" srcOrd="0" destOrd="0" presId="urn:microsoft.com/office/officeart/2005/8/layout/chevron2"/>
    <dgm:cxn modelId="{64E7236A-6F06-4CE8-83DE-19C3FB675071}" type="presParOf" srcId="{18E3628A-BD55-4CF4-BA9C-27C47D763A40}" destId="{A9483CBE-303A-4A1A-8A64-AE2F9720EDD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1EAE3C-D8FF-4D75-9D64-AF581577922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10D12C-A426-4112-BCFD-0C720D6CD0CC}">
      <dgm:prSet phldrT="[Текст]"/>
      <dgm:spPr/>
      <dgm:t>
        <a:bodyPr/>
        <a:lstStyle/>
        <a:p>
          <a:r>
            <a:rPr lang="ru-RU" b="1" dirty="0" smtClean="0"/>
            <a:t>1</a:t>
          </a:r>
          <a:endParaRPr lang="ru-RU" b="1" dirty="0"/>
        </a:p>
      </dgm:t>
    </dgm:pt>
    <dgm:pt modelId="{281F720D-BDD8-4C2E-8047-A6F9BD55AFF0}" type="parTrans" cxnId="{D0CD8FC5-98A8-499C-97D2-4743FF3B0263}">
      <dgm:prSet/>
      <dgm:spPr/>
      <dgm:t>
        <a:bodyPr/>
        <a:lstStyle/>
        <a:p>
          <a:endParaRPr lang="ru-RU"/>
        </a:p>
      </dgm:t>
    </dgm:pt>
    <dgm:pt modelId="{56132B75-1A38-41B5-AD41-D18803F25FD2}" type="sibTrans" cxnId="{D0CD8FC5-98A8-499C-97D2-4743FF3B0263}">
      <dgm:prSet/>
      <dgm:spPr/>
      <dgm:t>
        <a:bodyPr/>
        <a:lstStyle/>
        <a:p>
          <a:endParaRPr lang="ru-RU"/>
        </a:p>
      </dgm:t>
    </dgm:pt>
    <dgm:pt modelId="{CE09D76F-1DC0-4CC8-9131-925D50241324}">
      <dgm:prSet phldrT="[Текст]" custT="1"/>
      <dgm:spPr/>
      <dgm:t>
        <a:bodyPr/>
        <a:lstStyle/>
        <a:p>
          <a:r>
            <a:rPr lang="ru-RU" sz="1800" b="1" dirty="0" smtClean="0"/>
            <a:t>содействие в контактах с ТСО/ТСО – партнёрами АКТС </a:t>
          </a:r>
          <a:r>
            <a:rPr lang="ru-RU" sz="1800" dirty="0" smtClean="0"/>
            <a:t> </a:t>
          </a:r>
          <a:endParaRPr lang="ru-RU" sz="1800" dirty="0"/>
        </a:p>
      </dgm:t>
    </dgm:pt>
    <dgm:pt modelId="{CB0A491D-08BC-45C5-BB57-2588C04988F7}" type="parTrans" cxnId="{995B4830-77CD-48C4-9ED4-A41DE725DAB4}">
      <dgm:prSet/>
      <dgm:spPr/>
      <dgm:t>
        <a:bodyPr/>
        <a:lstStyle/>
        <a:p>
          <a:endParaRPr lang="ru-RU"/>
        </a:p>
      </dgm:t>
    </dgm:pt>
    <dgm:pt modelId="{6F203DD5-58C5-4376-9A21-DD95FE1DAF0E}" type="sibTrans" cxnId="{995B4830-77CD-48C4-9ED4-A41DE725DAB4}">
      <dgm:prSet/>
      <dgm:spPr/>
      <dgm:t>
        <a:bodyPr/>
        <a:lstStyle/>
        <a:p>
          <a:endParaRPr lang="ru-RU"/>
        </a:p>
      </dgm:t>
    </dgm:pt>
    <dgm:pt modelId="{762AF224-6D4D-4FE8-84B5-0F26D7BEC976}">
      <dgm:prSet phldrT="[Текст]"/>
      <dgm:spPr/>
      <dgm:t>
        <a:bodyPr/>
        <a:lstStyle/>
        <a:p>
          <a:r>
            <a:rPr lang="ru-RU" b="1" dirty="0" smtClean="0"/>
            <a:t>2</a:t>
          </a:r>
          <a:endParaRPr lang="ru-RU" b="1" dirty="0"/>
        </a:p>
      </dgm:t>
    </dgm:pt>
    <dgm:pt modelId="{6E24B980-562C-4ACF-AB3F-2A4B11A36C6A}" type="parTrans" cxnId="{EFCDD77F-5AAE-41B8-9975-6697F4992F67}">
      <dgm:prSet/>
      <dgm:spPr/>
      <dgm:t>
        <a:bodyPr/>
        <a:lstStyle/>
        <a:p>
          <a:endParaRPr lang="ru-RU"/>
        </a:p>
      </dgm:t>
    </dgm:pt>
    <dgm:pt modelId="{D3B3F358-A337-43C2-B379-755F63E0989B}" type="sibTrans" cxnId="{EFCDD77F-5AAE-41B8-9975-6697F4992F67}">
      <dgm:prSet/>
      <dgm:spPr/>
      <dgm:t>
        <a:bodyPr/>
        <a:lstStyle/>
        <a:p>
          <a:endParaRPr lang="ru-RU"/>
        </a:p>
      </dgm:t>
    </dgm:pt>
    <dgm:pt modelId="{244E8E50-8747-4A98-BBDE-D082078CCC0A}">
      <dgm:prSet phldrT="[Текст]"/>
      <dgm:spPr/>
      <dgm:t>
        <a:bodyPr/>
        <a:lstStyle/>
        <a:p>
          <a:r>
            <a:rPr lang="ru-RU" b="1" dirty="0" smtClean="0"/>
            <a:t>3</a:t>
          </a:r>
          <a:endParaRPr lang="ru-RU" b="1" dirty="0"/>
        </a:p>
      </dgm:t>
    </dgm:pt>
    <dgm:pt modelId="{74910A07-696F-4D2D-AA6D-EE4373AB9328}" type="parTrans" cxnId="{A19B3655-E65F-4590-9B0F-F11C089C79E7}">
      <dgm:prSet/>
      <dgm:spPr/>
      <dgm:t>
        <a:bodyPr/>
        <a:lstStyle/>
        <a:p>
          <a:endParaRPr lang="ru-RU"/>
        </a:p>
      </dgm:t>
    </dgm:pt>
    <dgm:pt modelId="{67BE7C65-7B53-4EDA-B89D-C504E913E151}" type="sibTrans" cxnId="{A19B3655-E65F-4590-9B0F-F11C089C79E7}">
      <dgm:prSet/>
      <dgm:spPr/>
      <dgm:t>
        <a:bodyPr/>
        <a:lstStyle/>
        <a:p>
          <a:endParaRPr lang="ru-RU"/>
        </a:p>
      </dgm:t>
    </dgm:pt>
    <dgm:pt modelId="{EC59AE86-4799-495E-A06C-EDD503B9EFD2}">
      <dgm:prSet phldrT="[Текст]"/>
      <dgm:spPr/>
      <dgm:t>
        <a:bodyPr/>
        <a:lstStyle/>
        <a:p>
          <a:r>
            <a:rPr lang="ru-RU" b="1" dirty="0" smtClean="0"/>
            <a:t>4</a:t>
          </a:r>
          <a:endParaRPr lang="ru-RU" b="1" dirty="0"/>
        </a:p>
      </dgm:t>
    </dgm:pt>
    <dgm:pt modelId="{9E769D69-DFEA-4593-8DDA-37D83A610D66}" type="parTrans" cxnId="{E5517334-8407-4737-9C17-6CA1AECF4E20}">
      <dgm:prSet/>
      <dgm:spPr/>
      <dgm:t>
        <a:bodyPr/>
        <a:lstStyle/>
        <a:p>
          <a:endParaRPr lang="ru-RU"/>
        </a:p>
      </dgm:t>
    </dgm:pt>
    <dgm:pt modelId="{34604604-95F7-4DC3-B99B-8FCBC6E6735A}" type="sibTrans" cxnId="{E5517334-8407-4737-9C17-6CA1AECF4E20}">
      <dgm:prSet/>
      <dgm:spPr/>
      <dgm:t>
        <a:bodyPr/>
        <a:lstStyle/>
        <a:p>
          <a:endParaRPr lang="ru-RU"/>
        </a:p>
      </dgm:t>
    </dgm:pt>
    <dgm:pt modelId="{20F83284-5B77-48CD-B500-A3B7A593942D}">
      <dgm:prSet phldrT="[Текст]" custT="1"/>
      <dgm:spPr/>
      <dgm:t>
        <a:bodyPr/>
        <a:lstStyle/>
        <a:p>
          <a:r>
            <a:rPr lang="ru-RU" sz="1800" b="1" dirty="0" smtClean="0"/>
            <a:t>участие в аудите и  оценке соответствия продукции применяемой ТСО/ТСО, выпускаемой другими производителями </a:t>
          </a:r>
          <a:endParaRPr lang="ru-RU" sz="1800" b="1" dirty="0"/>
        </a:p>
      </dgm:t>
    </dgm:pt>
    <dgm:pt modelId="{E35007AB-F509-4FA2-BB62-7864D9E5204F}" type="parTrans" cxnId="{665011E7-39B1-4CF7-9A4A-22587BA9C683}">
      <dgm:prSet/>
      <dgm:spPr/>
      <dgm:t>
        <a:bodyPr/>
        <a:lstStyle/>
        <a:p>
          <a:endParaRPr lang="ru-RU"/>
        </a:p>
      </dgm:t>
    </dgm:pt>
    <dgm:pt modelId="{320354F4-4326-4FB2-9BD5-3C625BBD9EDD}" type="sibTrans" cxnId="{665011E7-39B1-4CF7-9A4A-22587BA9C683}">
      <dgm:prSet/>
      <dgm:spPr/>
      <dgm:t>
        <a:bodyPr/>
        <a:lstStyle/>
        <a:p>
          <a:endParaRPr lang="ru-RU"/>
        </a:p>
      </dgm:t>
    </dgm:pt>
    <dgm:pt modelId="{3FA75A02-8691-41EE-B473-5A55A76642BD}">
      <dgm:prSet phldrT="[Текст]"/>
      <dgm:spPr/>
      <dgm:t>
        <a:bodyPr/>
        <a:lstStyle/>
        <a:p>
          <a:r>
            <a:rPr lang="ru-RU" b="1" dirty="0" smtClean="0"/>
            <a:t>5</a:t>
          </a:r>
          <a:endParaRPr lang="ru-RU" b="1" dirty="0"/>
        </a:p>
      </dgm:t>
    </dgm:pt>
    <dgm:pt modelId="{3DC589C9-1B63-42A0-A7D7-A563E3F79277}" type="parTrans" cxnId="{C76AA468-FF34-40AA-9EA3-A37FA7373ACB}">
      <dgm:prSet/>
      <dgm:spPr/>
      <dgm:t>
        <a:bodyPr/>
        <a:lstStyle/>
        <a:p>
          <a:endParaRPr lang="ru-RU"/>
        </a:p>
      </dgm:t>
    </dgm:pt>
    <dgm:pt modelId="{9FBEC8AE-36B3-4F37-B257-F999949263CA}" type="sibTrans" cxnId="{C76AA468-FF34-40AA-9EA3-A37FA7373ACB}">
      <dgm:prSet/>
      <dgm:spPr/>
      <dgm:t>
        <a:bodyPr/>
        <a:lstStyle/>
        <a:p>
          <a:endParaRPr lang="ru-RU"/>
        </a:p>
      </dgm:t>
    </dgm:pt>
    <dgm:pt modelId="{32D096BF-E23F-4B91-A2A5-230E459EA7EB}">
      <dgm:prSet phldrT="[Текст]" custT="1"/>
      <dgm:spPr/>
      <dgm:t>
        <a:bodyPr/>
        <a:lstStyle/>
        <a:p>
          <a:r>
            <a:rPr lang="ru-RU" sz="1800" b="1" dirty="0" smtClean="0"/>
            <a:t>награждение персонала организации наградами федеральных министерств и ведомств </a:t>
          </a:r>
          <a:endParaRPr lang="ru-RU" sz="1800" b="1" dirty="0"/>
        </a:p>
      </dgm:t>
    </dgm:pt>
    <dgm:pt modelId="{0BC98F3A-CF1B-43AB-9E36-CCB83397868A}" type="parTrans" cxnId="{F1F99D0C-4446-4F93-B5B4-02B3476BFF67}">
      <dgm:prSet/>
      <dgm:spPr/>
      <dgm:t>
        <a:bodyPr/>
        <a:lstStyle/>
        <a:p>
          <a:endParaRPr lang="ru-RU"/>
        </a:p>
      </dgm:t>
    </dgm:pt>
    <dgm:pt modelId="{259FB13E-FF73-46E5-AC86-F882373290BF}" type="sibTrans" cxnId="{F1F99D0C-4446-4F93-B5B4-02B3476BFF67}">
      <dgm:prSet/>
      <dgm:spPr/>
      <dgm:t>
        <a:bodyPr/>
        <a:lstStyle/>
        <a:p>
          <a:endParaRPr lang="ru-RU"/>
        </a:p>
      </dgm:t>
    </dgm:pt>
    <dgm:pt modelId="{6A9A6336-452A-4BD0-BF63-747A638056B3}">
      <dgm:prSet custT="1"/>
      <dgm:spPr/>
      <dgm:t>
        <a:bodyPr/>
        <a:lstStyle/>
        <a:p>
          <a:r>
            <a:rPr lang="ru-RU" sz="1800" b="1" dirty="0" smtClean="0"/>
            <a:t>участие в разработке СТО, РМД и ГОСТ для сферы теплоснабжения и включение в них своих «изюминок»</a:t>
          </a:r>
          <a:endParaRPr lang="ru-RU" sz="1800" b="1" dirty="0"/>
        </a:p>
      </dgm:t>
    </dgm:pt>
    <dgm:pt modelId="{34A3A84A-C992-421C-8046-34BAB86AB3CA}" type="parTrans" cxnId="{24D8984F-3EE5-48B9-B399-83798003CB5F}">
      <dgm:prSet/>
      <dgm:spPr/>
      <dgm:t>
        <a:bodyPr/>
        <a:lstStyle/>
        <a:p>
          <a:endParaRPr lang="ru-RU"/>
        </a:p>
      </dgm:t>
    </dgm:pt>
    <dgm:pt modelId="{8EDBC290-3D48-47D2-8073-5E920E4EB0AB}" type="sibTrans" cxnId="{24D8984F-3EE5-48B9-B399-83798003CB5F}">
      <dgm:prSet/>
      <dgm:spPr/>
      <dgm:t>
        <a:bodyPr/>
        <a:lstStyle/>
        <a:p>
          <a:endParaRPr lang="ru-RU"/>
        </a:p>
      </dgm:t>
    </dgm:pt>
    <dgm:pt modelId="{51098D01-6B38-4D40-BB8B-DCAFD564CC87}">
      <dgm:prSet custT="1"/>
      <dgm:spPr/>
      <dgm:t>
        <a:bodyPr/>
        <a:lstStyle/>
        <a:p>
          <a:r>
            <a:rPr lang="ru-RU" sz="1800" b="1" dirty="0" smtClean="0"/>
            <a:t>включение в состав аккредитованных в СКТС экспертов, измерительных (испытательных) лабораторий, центров </a:t>
          </a:r>
          <a:endParaRPr lang="ru-RU" sz="1800" b="1" dirty="0"/>
        </a:p>
      </dgm:t>
    </dgm:pt>
    <dgm:pt modelId="{A04C10C6-5FF7-4830-9FE5-690FBD32FB00}" type="parTrans" cxnId="{D4CD4377-3D9B-4D61-BAF8-BA5CF0DB1DFC}">
      <dgm:prSet/>
      <dgm:spPr/>
      <dgm:t>
        <a:bodyPr/>
        <a:lstStyle/>
        <a:p>
          <a:endParaRPr lang="ru-RU"/>
        </a:p>
      </dgm:t>
    </dgm:pt>
    <dgm:pt modelId="{0FBB1732-3BC9-4BA7-BE2F-A7606D9FAED4}" type="sibTrans" cxnId="{D4CD4377-3D9B-4D61-BAF8-BA5CF0DB1DFC}">
      <dgm:prSet/>
      <dgm:spPr/>
      <dgm:t>
        <a:bodyPr/>
        <a:lstStyle/>
        <a:p>
          <a:endParaRPr lang="ru-RU"/>
        </a:p>
      </dgm:t>
    </dgm:pt>
    <dgm:pt modelId="{DC48CDF8-17F2-4CB1-BF70-E76D601A1585}" type="pres">
      <dgm:prSet presAssocID="{A91EAE3C-D8FF-4D75-9D64-AF581577922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EB6553-33A0-4430-987A-01C2E91EFF96}" type="pres">
      <dgm:prSet presAssocID="{9B10D12C-A426-4112-BCFD-0C720D6CD0CC}" presName="composite" presStyleCnt="0"/>
      <dgm:spPr/>
    </dgm:pt>
    <dgm:pt modelId="{F14B7BD6-6D3C-4E2E-9302-D806383FEB08}" type="pres">
      <dgm:prSet presAssocID="{9B10D12C-A426-4112-BCFD-0C720D6CD0CC}" presName="parentText" presStyleLbl="alignNode1" presStyleIdx="0" presStyleCnt="5" custLinFactNeighborY="-4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F36EB-8991-4FC7-85EA-B46CC63AEB8E}" type="pres">
      <dgm:prSet presAssocID="{9B10D12C-A426-4112-BCFD-0C720D6CD0CC}" presName="descendantText" presStyleLbl="alignAcc1" presStyleIdx="0" presStyleCnt="5" custLinFactNeighborY="-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66C17-37A6-4A39-8930-7FD34186868D}" type="pres">
      <dgm:prSet presAssocID="{56132B75-1A38-41B5-AD41-D18803F25FD2}" presName="sp" presStyleCnt="0"/>
      <dgm:spPr/>
    </dgm:pt>
    <dgm:pt modelId="{141D3C39-68BE-4C64-9C25-89385F3578FE}" type="pres">
      <dgm:prSet presAssocID="{762AF224-6D4D-4FE8-84B5-0F26D7BEC976}" presName="composite" presStyleCnt="0"/>
      <dgm:spPr/>
    </dgm:pt>
    <dgm:pt modelId="{EDB2599C-DCB4-42BA-AA10-0471F8185EEB}" type="pres">
      <dgm:prSet presAssocID="{762AF224-6D4D-4FE8-84B5-0F26D7BEC97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9576-99C2-44F5-A62A-43993F8976FF}" type="pres">
      <dgm:prSet presAssocID="{762AF224-6D4D-4FE8-84B5-0F26D7BEC97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7B26A-23CC-49FB-A664-386E0BC14B6A}" type="pres">
      <dgm:prSet presAssocID="{D3B3F358-A337-43C2-B379-755F63E0989B}" presName="sp" presStyleCnt="0"/>
      <dgm:spPr/>
    </dgm:pt>
    <dgm:pt modelId="{25CAD1AE-026E-490F-9D69-9FF94CFBEF4A}" type="pres">
      <dgm:prSet presAssocID="{244E8E50-8747-4A98-BBDE-D082078CCC0A}" presName="composite" presStyleCnt="0"/>
      <dgm:spPr/>
    </dgm:pt>
    <dgm:pt modelId="{F130D1C3-228F-426D-9F6B-8B175BDE32B4}" type="pres">
      <dgm:prSet presAssocID="{244E8E50-8747-4A98-BBDE-D082078CCC0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16270-D790-48DC-A57A-5D361F683859}" type="pres">
      <dgm:prSet presAssocID="{244E8E50-8747-4A98-BBDE-D082078CCC0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3C7CE-CE59-4AE8-969B-4632960748F8}" type="pres">
      <dgm:prSet presAssocID="{67BE7C65-7B53-4EDA-B89D-C504E913E151}" presName="sp" presStyleCnt="0"/>
      <dgm:spPr/>
    </dgm:pt>
    <dgm:pt modelId="{213FB226-EE00-4543-AD52-2C1A9F7BED2C}" type="pres">
      <dgm:prSet presAssocID="{EC59AE86-4799-495E-A06C-EDD503B9EFD2}" presName="composite" presStyleCnt="0"/>
      <dgm:spPr/>
    </dgm:pt>
    <dgm:pt modelId="{D0B92BB0-4A0D-475E-BDA8-2672B739CB2C}" type="pres">
      <dgm:prSet presAssocID="{EC59AE86-4799-495E-A06C-EDD503B9EFD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7D10C-9903-45D7-A233-7AF709B5E882}" type="pres">
      <dgm:prSet presAssocID="{EC59AE86-4799-495E-A06C-EDD503B9EFD2}" presName="descendantText" presStyleLbl="alignAcc1" presStyleIdx="3" presStyleCnt="5" custLinFactNeighborX="516" custLinFactNeighborY="-4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31980-0595-49B1-8FDB-1EF4FC4B4CBA}" type="pres">
      <dgm:prSet presAssocID="{34604604-95F7-4DC3-B99B-8FCBC6E6735A}" presName="sp" presStyleCnt="0"/>
      <dgm:spPr/>
    </dgm:pt>
    <dgm:pt modelId="{18E3628A-BD55-4CF4-BA9C-27C47D763A40}" type="pres">
      <dgm:prSet presAssocID="{3FA75A02-8691-41EE-B473-5A55A76642BD}" presName="composite" presStyleCnt="0"/>
      <dgm:spPr/>
    </dgm:pt>
    <dgm:pt modelId="{283B391E-07AD-4448-AE2B-46AA0491FF19}" type="pres">
      <dgm:prSet presAssocID="{3FA75A02-8691-41EE-B473-5A55A76642B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83CBE-303A-4A1A-8A64-AE2F9720EDDF}" type="pres">
      <dgm:prSet presAssocID="{3FA75A02-8691-41EE-B473-5A55A76642B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5011E7-39B1-4CF7-9A4A-22587BA9C683}" srcId="{EC59AE86-4799-495E-A06C-EDD503B9EFD2}" destId="{20F83284-5B77-48CD-B500-A3B7A593942D}" srcOrd="0" destOrd="0" parTransId="{E35007AB-F509-4FA2-BB62-7864D9E5204F}" sibTransId="{320354F4-4326-4FB2-9BD5-3C625BBD9EDD}"/>
    <dgm:cxn modelId="{D104C6A4-DF1A-4EB4-BAA0-D4600E568DC9}" type="presOf" srcId="{A91EAE3C-D8FF-4D75-9D64-AF5815779226}" destId="{DC48CDF8-17F2-4CB1-BF70-E76D601A1585}" srcOrd="0" destOrd="0" presId="urn:microsoft.com/office/officeart/2005/8/layout/chevron2"/>
    <dgm:cxn modelId="{24D8984F-3EE5-48B9-B399-83798003CB5F}" srcId="{762AF224-6D4D-4FE8-84B5-0F26D7BEC976}" destId="{6A9A6336-452A-4BD0-BF63-747A638056B3}" srcOrd="0" destOrd="0" parTransId="{34A3A84A-C992-421C-8046-34BAB86AB3CA}" sibTransId="{8EDBC290-3D48-47D2-8073-5E920E4EB0AB}"/>
    <dgm:cxn modelId="{94497007-65C6-470A-9DFB-4DD7B747544E}" type="presOf" srcId="{762AF224-6D4D-4FE8-84B5-0F26D7BEC976}" destId="{EDB2599C-DCB4-42BA-AA10-0471F8185EEB}" srcOrd="0" destOrd="0" presId="urn:microsoft.com/office/officeart/2005/8/layout/chevron2"/>
    <dgm:cxn modelId="{D4CD4377-3D9B-4D61-BAF8-BA5CF0DB1DFC}" srcId="{244E8E50-8747-4A98-BBDE-D082078CCC0A}" destId="{51098D01-6B38-4D40-BB8B-DCAFD564CC87}" srcOrd="0" destOrd="0" parTransId="{A04C10C6-5FF7-4830-9FE5-690FBD32FB00}" sibTransId="{0FBB1732-3BC9-4BA7-BE2F-A7606D9FAED4}"/>
    <dgm:cxn modelId="{F1F99D0C-4446-4F93-B5B4-02B3476BFF67}" srcId="{3FA75A02-8691-41EE-B473-5A55A76642BD}" destId="{32D096BF-E23F-4B91-A2A5-230E459EA7EB}" srcOrd="0" destOrd="0" parTransId="{0BC98F3A-CF1B-43AB-9E36-CCB83397868A}" sibTransId="{259FB13E-FF73-46E5-AC86-F882373290BF}"/>
    <dgm:cxn modelId="{D0CD8FC5-98A8-499C-97D2-4743FF3B0263}" srcId="{A91EAE3C-D8FF-4D75-9D64-AF5815779226}" destId="{9B10D12C-A426-4112-BCFD-0C720D6CD0CC}" srcOrd="0" destOrd="0" parTransId="{281F720D-BDD8-4C2E-8047-A6F9BD55AFF0}" sibTransId="{56132B75-1A38-41B5-AD41-D18803F25FD2}"/>
    <dgm:cxn modelId="{B337D970-7AD5-4DDC-AC1F-C7ECF7A7D6D1}" type="presOf" srcId="{6A9A6336-452A-4BD0-BF63-747A638056B3}" destId="{5CC79576-99C2-44F5-A62A-43993F8976FF}" srcOrd="0" destOrd="0" presId="urn:microsoft.com/office/officeart/2005/8/layout/chevron2"/>
    <dgm:cxn modelId="{2903F204-C167-4C89-B8B7-DA693EA68939}" type="presOf" srcId="{20F83284-5B77-48CD-B500-A3B7A593942D}" destId="{C3E7D10C-9903-45D7-A233-7AF709B5E882}" srcOrd="0" destOrd="0" presId="urn:microsoft.com/office/officeart/2005/8/layout/chevron2"/>
    <dgm:cxn modelId="{7E2B1BB6-1A9F-4A64-861D-A5A4D8C22300}" type="presOf" srcId="{CE09D76F-1DC0-4CC8-9131-925D50241324}" destId="{C32F36EB-8991-4FC7-85EA-B46CC63AEB8E}" srcOrd="0" destOrd="0" presId="urn:microsoft.com/office/officeart/2005/8/layout/chevron2"/>
    <dgm:cxn modelId="{EFCDD77F-5AAE-41B8-9975-6697F4992F67}" srcId="{A91EAE3C-D8FF-4D75-9D64-AF5815779226}" destId="{762AF224-6D4D-4FE8-84B5-0F26D7BEC976}" srcOrd="1" destOrd="0" parTransId="{6E24B980-562C-4ACF-AB3F-2A4B11A36C6A}" sibTransId="{D3B3F358-A337-43C2-B379-755F63E0989B}"/>
    <dgm:cxn modelId="{C76AA468-FF34-40AA-9EA3-A37FA7373ACB}" srcId="{A91EAE3C-D8FF-4D75-9D64-AF5815779226}" destId="{3FA75A02-8691-41EE-B473-5A55A76642BD}" srcOrd="4" destOrd="0" parTransId="{3DC589C9-1B63-42A0-A7D7-A563E3F79277}" sibTransId="{9FBEC8AE-36B3-4F37-B257-F999949263CA}"/>
    <dgm:cxn modelId="{A80D302A-3C4A-474F-AE1C-4C0DD85BB409}" type="presOf" srcId="{32D096BF-E23F-4B91-A2A5-230E459EA7EB}" destId="{A9483CBE-303A-4A1A-8A64-AE2F9720EDDF}" srcOrd="0" destOrd="0" presId="urn:microsoft.com/office/officeart/2005/8/layout/chevron2"/>
    <dgm:cxn modelId="{995B4830-77CD-48C4-9ED4-A41DE725DAB4}" srcId="{9B10D12C-A426-4112-BCFD-0C720D6CD0CC}" destId="{CE09D76F-1DC0-4CC8-9131-925D50241324}" srcOrd="0" destOrd="0" parTransId="{CB0A491D-08BC-45C5-BB57-2588C04988F7}" sibTransId="{6F203DD5-58C5-4376-9A21-DD95FE1DAF0E}"/>
    <dgm:cxn modelId="{E5517334-8407-4737-9C17-6CA1AECF4E20}" srcId="{A91EAE3C-D8FF-4D75-9D64-AF5815779226}" destId="{EC59AE86-4799-495E-A06C-EDD503B9EFD2}" srcOrd="3" destOrd="0" parTransId="{9E769D69-DFEA-4593-8DDA-37D83A610D66}" sibTransId="{34604604-95F7-4DC3-B99B-8FCBC6E6735A}"/>
    <dgm:cxn modelId="{FB1CCB93-487E-4468-8BE7-E58D340DB94D}" type="presOf" srcId="{3FA75A02-8691-41EE-B473-5A55A76642BD}" destId="{283B391E-07AD-4448-AE2B-46AA0491FF19}" srcOrd="0" destOrd="0" presId="urn:microsoft.com/office/officeart/2005/8/layout/chevron2"/>
    <dgm:cxn modelId="{4353B630-AAC3-49ED-B946-DC282453E2BC}" type="presOf" srcId="{244E8E50-8747-4A98-BBDE-D082078CCC0A}" destId="{F130D1C3-228F-426D-9F6B-8B175BDE32B4}" srcOrd="0" destOrd="0" presId="urn:microsoft.com/office/officeart/2005/8/layout/chevron2"/>
    <dgm:cxn modelId="{746204C4-6C11-4AAF-957D-3CFB20AF57F7}" type="presOf" srcId="{51098D01-6B38-4D40-BB8B-DCAFD564CC87}" destId="{29216270-D790-48DC-A57A-5D361F683859}" srcOrd="0" destOrd="0" presId="urn:microsoft.com/office/officeart/2005/8/layout/chevron2"/>
    <dgm:cxn modelId="{A19B3655-E65F-4590-9B0F-F11C089C79E7}" srcId="{A91EAE3C-D8FF-4D75-9D64-AF5815779226}" destId="{244E8E50-8747-4A98-BBDE-D082078CCC0A}" srcOrd="2" destOrd="0" parTransId="{74910A07-696F-4D2D-AA6D-EE4373AB9328}" sibTransId="{67BE7C65-7B53-4EDA-B89D-C504E913E151}"/>
    <dgm:cxn modelId="{89CB5BF9-BA36-4286-8A49-937BD17B6A5E}" type="presOf" srcId="{9B10D12C-A426-4112-BCFD-0C720D6CD0CC}" destId="{F14B7BD6-6D3C-4E2E-9302-D806383FEB08}" srcOrd="0" destOrd="0" presId="urn:microsoft.com/office/officeart/2005/8/layout/chevron2"/>
    <dgm:cxn modelId="{7B826799-03F8-441D-A77F-AD8767F270E9}" type="presOf" srcId="{EC59AE86-4799-495E-A06C-EDD503B9EFD2}" destId="{D0B92BB0-4A0D-475E-BDA8-2672B739CB2C}" srcOrd="0" destOrd="0" presId="urn:microsoft.com/office/officeart/2005/8/layout/chevron2"/>
    <dgm:cxn modelId="{8193E514-97BD-4300-B48D-516D886C24B4}" type="presParOf" srcId="{DC48CDF8-17F2-4CB1-BF70-E76D601A1585}" destId="{89EB6553-33A0-4430-987A-01C2E91EFF96}" srcOrd="0" destOrd="0" presId="urn:microsoft.com/office/officeart/2005/8/layout/chevron2"/>
    <dgm:cxn modelId="{00F149B8-0963-40D3-B772-FA7EDFEF5B8B}" type="presParOf" srcId="{89EB6553-33A0-4430-987A-01C2E91EFF96}" destId="{F14B7BD6-6D3C-4E2E-9302-D806383FEB08}" srcOrd="0" destOrd="0" presId="urn:microsoft.com/office/officeart/2005/8/layout/chevron2"/>
    <dgm:cxn modelId="{A035BF77-DF7B-4066-8D3B-D3433B6419F6}" type="presParOf" srcId="{89EB6553-33A0-4430-987A-01C2E91EFF96}" destId="{C32F36EB-8991-4FC7-85EA-B46CC63AEB8E}" srcOrd="1" destOrd="0" presId="urn:microsoft.com/office/officeart/2005/8/layout/chevron2"/>
    <dgm:cxn modelId="{E285CE82-BCA8-49F3-BFE3-5DC211EBABD5}" type="presParOf" srcId="{DC48CDF8-17F2-4CB1-BF70-E76D601A1585}" destId="{44066C17-37A6-4A39-8930-7FD34186868D}" srcOrd="1" destOrd="0" presId="urn:microsoft.com/office/officeart/2005/8/layout/chevron2"/>
    <dgm:cxn modelId="{4CD2C7AC-34FB-46A9-8E91-BB86AE1E803D}" type="presParOf" srcId="{DC48CDF8-17F2-4CB1-BF70-E76D601A1585}" destId="{141D3C39-68BE-4C64-9C25-89385F3578FE}" srcOrd="2" destOrd="0" presId="urn:microsoft.com/office/officeart/2005/8/layout/chevron2"/>
    <dgm:cxn modelId="{BBFCF9AF-2084-4B34-B44C-C6F2D9D124CF}" type="presParOf" srcId="{141D3C39-68BE-4C64-9C25-89385F3578FE}" destId="{EDB2599C-DCB4-42BA-AA10-0471F8185EEB}" srcOrd="0" destOrd="0" presId="urn:microsoft.com/office/officeart/2005/8/layout/chevron2"/>
    <dgm:cxn modelId="{067BDE0D-2D41-4C98-8051-6DFB1092218E}" type="presParOf" srcId="{141D3C39-68BE-4C64-9C25-89385F3578FE}" destId="{5CC79576-99C2-44F5-A62A-43993F8976FF}" srcOrd="1" destOrd="0" presId="urn:microsoft.com/office/officeart/2005/8/layout/chevron2"/>
    <dgm:cxn modelId="{01C4398A-5580-4EFA-A9E2-CEF38EA2F7B1}" type="presParOf" srcId="{DC48CDF8-17F2-4CB1-BF70-E76D601A1585}" destId="{7C87B26A-23CC-49FB-A664-386E0BC14B6A}" srcOrd="3" destOrd="0" presId="urn:microsoft.com/office/officeart/2005/8/layout/chevron2"/>
    <dgm:cxn modelId="{E9C3168E-A5E9-4E3B-81FF-25B04B89CC96}" type="presParOf" srcId="{DC48CDF8-17F2-4CB1-BF70-E76D601A1585}" destId="{25CAD1AE-026E-490F-9D69-9FF94CFBEF4A}" srcOrd="4" destOrd="0" presId="urn:microsoft.com/office/officeart/2005/8/layout/chevron2"/>
    <dgm:cxn modelId="{748E0CEE-6978-4543-942A-480CEB0759E0}" type="presParOf" srcId="{25CAD1AE-026E-490F-9D69-9FF94CFBEF4A}" destId="{F130D1C3-228F-426D-9F6B-8B175BDE32B4}" srcOrd="0" destOrd="0" presId="urn:microsoft.com/office/officeart/2005/8/layout/chevron2"/>
    <dgm:cxn modelId="{B90CF7D3-9D29-4DA6-BA50-550D38DB14E1}" type="presParOf" srcId="{25CAD1AE-026E-490F-9D69-9FF94CFBEF4A}" destId="{29216270-D790-48DC-A57A-5D361F683859}" srcOrd="1" destOrd="0" presId="urn:microsoft.com/office/officeart/2005/8/layout/chevron2"/>
    <dgm:cxn modelId="{04BD727D-A140-4B0A-A481-02B5715AF80B}" type="presParOf" srcId="{DC48CDF8-17F2-4CB1-BF70-E76D601A1585}" destId="{2923C7CE-CE59-4AE8-969B-4632960748F8}" srcOrd="5" destOrd="0" presId="urn:microsoft.com/office/officeart/2005/8/layout/chevron2"/>
    <dgm:cxn modelId="{E86E9C32-BA5D-4DF7-A68E-C1BB9A03E422}" type="presParOf" srcId="{DC48CDF8-17F2-4CB1-BF70-E76D601A1585}" destId="{213FB226-EE00-4543-AD52-2C1A9F7BED2C}" srcOrd="6" destOrd="0" presId="urn:microsoft.com/office/officeart/2005/8/layout/chevron2"/>
    <dgm:cxn modelId="{40039AAA-1CC3-4738-9319-D56E0D688312}" type="presParOf" srcId="{213FB226-EE00-4543-AD52-2C1A9F7BED2C}" destId="{D0B92BB0-4A0D-475E-BDA8-2672B739CB2C}" srcOrd="0" destOrd="0" presId="urn:microsoft.com/office/officeart/2005/8/layout/chevron2"/>
    <dgm:cxn modelId="{00EC2508-2E21-456A-A00C-265B4A218F61}" type="presParOf" srcId="{213FB226-EE00-4543-AD52-2C1A9F7BED2C}" destId="{C3E7D10C-9903-45D7-A233-7AF709B5E882}" srcOrd="1" destOrd="0" presId="urn:microsoft.com/office/officeart/2005/8/layout/chevron2"/>
    <dgm:cxn modelId="{DBA1D793-F759-4EAB-8F25-6E3A90C19EC1}" type="presParOf" srcId="{DC48CDF8-17F2-4CB1-BF70-E76D601A1585}" destId="{A5D31980-0595-49B1-8FDB-1EF4FC4B4CBA}" srcOrd="7" destOrd="0" presId="urn:microsoft.com/office/officeart/2005/8/layout/chevron2"/>
    <dgm:cxn modelId="{C6B6573C-ADC5-434B-A0D7-E7F2C6984FC0}" type="presParOf" srcId="{DC48CDF8-17F2-4CB1-BF70-E76D601A1585}" destId="{18E3628A-BD55-4CF4-BA9C-27C47D763A40}" srcOrd="8" destOrd="0" presId="urn:microsoft.com/office/officeart/2005/8/layout/chevron2"/>
    <dgm:cxn modelId="{C796A3C4-A52F-4ED7-BE70-C530F9E2B1E9}" type="presParOf" srcId="{18E3628A-BD55-4CF4-BA9C-27C47D763A40}" destId="{283B391E-07AD-4448-AE2B-46AA0491FF19}" srcOrd="0" destOrd="0" presId="urn:microsoft.com/office/officeart/2005/8/layout/chevron2"/>
    <dgm:cxn modelId="{7A965929-4626-4CF6-ABC9-B0E3F082CB45}" type="presParOf" srcId="{18E3628A-BD55-4CF4-BA9C-27C47D763A40}" destId="{A9483CBE-303A-4A1A-8A64-AE2F9720EDD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B7BD6-6D3C-4E2E-9302-D806383FEB08}">
      <dsp:nvSpPr>
        <dsp:cNvPr id="0" name=""/>
        <dsp:cNvSpPr/>
      </dsp:nvSpPr>
      <dsp:spPr>
        <a:xfrm rot="5400000">
          <a:off x="-171391" y="171395"/>
          <a:ext cx="1142608" cy="799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1</a:t>
          </a:r>
          <a:endParaRPr lang="ru-RU" sz="2300" b="1" kern="1200" dirty="0"/>
        </a:p>
      </dsp:txBody>
      <dsp:txXfrm rot="-5400000">
        <a:off x="0" y="399917"/>
        <a:ext cx="799826" cy="342782"/>
      </dsp:txXfrm>
    </dsp:sp>
    <dsp:sp modelId="{C32F36EB-8991-4FC7-85EA-B46CC63AEB8E}">
      <dsp:nvSpPr>
        <dsp:cNvPr id="0" name=""/>
        <dsp:cNvSpPr/>
      </dsp:nvSpPr>
      <dsp:spPr>
        <a:xfrm rot="5400000">
          <a:off x="4143365" y="-3343539"/>
          <a:ext cx="742695" cy="7429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расширении кругозора по применению эффективных проектов (в </a:t>
          </a:r>
          <a:r>
            <a:rPr lang="ru-RU" sz="1800" b="1" kern="1200" dirty="0" err="1" smtClean="0"/>
            <a:t>т.ч</a:t>
          </a:r>
          <a:r>
            <a:rPr lang="ru-RU" sz="1800" b="1" kern="1200" dirty="0" smtClean="0"/>
            <a:t>. и в области СУРТЭ)</a:t>
          </a:r>
          <a:r>
            <a:rPr lang="ru-RU" sz="1800" kern="1200" dirty="0" smtClean="0"/>
            <a:t> </a:t>
          </a:r>
          <a:endParaRPr lang="ru-RU" sz="1800" kern="1200" dirty="0"/>
        </a:p>
      </dsp:txBody>
      <dsp:txXfrm rot="-5400000">
        <a:off x="799827" y="36254"/>
        <a:ext cx="7393518" cy="670185"/>
      </dsp:txXfrm>
    </dsp:sp>
    <dsp:sp modelId="{EDB2599C-DCB4-42BA-AA10-0471F8185EEB}">
      <dsp:nvSpPr>
        <dsp:cNvPr id="0" name=""/>
        <dsp:cNvSpPr/>
      </dsp:nvSpPr>
      <dsp:spPr>
        <a:xfrm rot="5400000">
          <a:off x="-171391" y="1202790"/>
          <a:ext cx="1142608" cy="799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2</a:t>
          </a:r>
          <a:endParaRPr lang="ru-RU" sz="2300" b="1" kern="1200" dirty="0"/>
        </a:p>
      </dsp:txBody>
      <dsp:txXfrm rot="-5400000">
        <a:off x="0" y="1431312"/>
        <a:ext cx="799826" cy="342782"/>
      </dsp:txXfrm>
    </dsp:sp>
    <dsp:sp modelId="{5CC79576-99C2-44F5-A62A-43993F8976FF}">
      <dsp:nvSpPr>
        <dsp:cNvPr id="0" name=""/>
        <dsp:cNvSpPr/>
      </dsp:nvSpPr>
      <dsp:spPr>
        <a:xfrm rot="5400000">
          <a:off x="4143365" y="-2312139"/>
          <a:ext cx="742695" cy="7429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приобретении качественной продукции</a:t>
          </a:r>
          <a:endParaRPr lang="ru-RU" sz="1800" b="1" kern="1200" dirty="0"/>
        </a:p>
      </dsp:txBody>
      <dsp:txXfrm rot="-5400000">
        <a:off x="799827" y="1067654"/>
        <a:ext cx="7393518" cy="670185"/>
      </dsp:txXfrm>
    </dsp:sp>
    <dsp:sp modelId="{F130D1C3-228F-426D-9F6B-8B175BDE32B4}">
      <dsp:nvSpPr>
        <dsp:cNvPr id="0" name=""/>
        <dsp:cNvSpPr/>
      </dsp:nvSpPr>
      <dsp:spPr>
        <a:xfrm rot="5400000">
          <a:off x="-171391" y="2228986"/>
          <a:ext cx="1142608" cy="799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3</a:t>
          </a:r>
          <a:endParaRPr lang="ru-RU" sz="2300" b="1" kern="1200" dirty="0"/>
        </a:p>
      </dsp:txBody>
      <dsp:txXfrm rot="-5400000">
        <a:off x="0" y="2457508"/>
        <a:ext cx="799826" cy="342782"/>
      </dsp:txXfrm>
    </dsp:sp>
    <dsp:sp modelId="{29216270-D790-48DC-A57A-5D361F683859}">
      <dsp:nvSpPr>
        <dsp:cNvPr id="0" name=""/>
        <dsp:cNvSpPr/>
      </dsp:nvSpPr>
      <dsp:spPr>
        <a:xfrm rot="5400000">
          <a:off x="4143365" y="-1285943"/>
          <a:ext cx="742695" cy="7429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квалифицированной оценке  организаций потенциальных партнёров - поставщиков</a:t>
          </a:r>
          <a:endParaRPr lang="ru-RU" sz="1800" b="1" kern="1200" dirty="0"/>
        </a:p>
      </dsp:txBody>
      <dsp:txXfrm rot="-5400000">
        <a:off x="799827" y="2093850"/>
        <a:ext cx="7393518" cy="670185"/>
      </dsp:txXfrm>
    </dsp:sp>
    <dsp:sp modelId="{D0B92BB0-4A0D-475E-BDA8-2672B739CB2C}">
      <dsp:nvSpPr>
        <dsp:cNvPr id="0" name=""/>
        <dsp:cNvSpPr/>
      </dsp:nvSpPr>
      <dsp:spPr>
        <a:xfrm rot="5400000">
          <a:off x="-171391" y="3255183"/>
          <a:ext cx="1142608" cy="799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4</a:t>
          </a:r>
          <a:endParaRPr lang="ru-RU" sz="2300" b="1" kern="1200" dirty="0"/>
        </a:p>
      </dsp:txBody>
      <dsp:txXfrm rot="-5400000">
        <a:off x="0" y="3483705"/>
        <a:ext cx="799826" cy="342782"/>
      </dsp:txXfrm>
    </dsp:sp>
    <dsp:sp modelId="{C3E7D10C-9903-45D7-A233-7AF709B5E882}">
      <dsp:nvSpPr>
        <dsp:cNvPr id="0" name=""/>
        <dsp:cNvSpPr/>
      </dsp:nvSpPr>
      <dsp:spPr>
        <a:xfrm rot="5400000">
          <a:off x="4143365" y="-295537"/>
          <a:ext cx="742695" cy="7429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получении подтверждения, что предлагаемая продукция является «</a:t>
          </a:r>
          <a:r>
            <a:rPr lang="ru-RU" sz="1800" b="1" kern="1200" dirty="0" smtClean="0">
              <a:solidFill>
                <a:srgbClr val="2807CB"/>
              </a:solidFill>
            </a:rPr>
            <a:t>эквивалентом</a:t>
          </a:r>
          <a:r>
            <a:rPr lang="ru-RU" sz="1800" b="1" kern="1200" dirty="0" smtClean="0"/>
            <a:t>» заявленной в закупочной документации</a:t>
          </a:r>
          <a:endParaRPr lang="ru-RU" sz="1800" b="1" kern="1200" dirty="0"/>
        </a:p>
      </dsp:txBody>
      <dsp:txXfrm rot="-5400000">
        <a:off x="799827" y="3084256"/>
        <a:ext cx="7393518" cy="670185"/>
      </dsp:txXfrm>
    </dsp:sp>
    <dsp:sp modelId="{283B391E-07AD-4448-AE2B-46AA0491FF19}">
      <dsp:nvSpPr>
        <dsp:cNvPr id="0" name=""/>
        <dsp:cNvSpPr/>
      </dsp:nvSpPr>
      <dsp:spPr>
        <a:xfrm rot="5400000">
          <a:off x="-171391" y="4281379"/>
          <a:ext cx="1142608" cy="799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5</a:t>
          </a:r>
          <a:endParaRPr lang="ru-RU" sz="2300" b="1" kern="1200" dirty="0"/>
        </a:p>
      </dsp:txBody>
      <dsp:txXfrm rot="-5400000">
        <a:off x="0" y="4509901"/>
        <a:ext cx="799826" cy="342782"/>
      </dsp:txXfrm>
    </dsp:sp>
    <dsp:sp modelId="{A9483CBE-303A-4A1A-8A64-AE2F9720EDDF}">
      <dsp:nvSpPr>
        <dsp:cNvPr id="0" name=""/>
        <dsp:cNvSpPr/>
      </dsp:nvSpPr>
      <dsp:spPr>
        <a:xfrm rot="5400000">
          <a:off x="4143365" y="766449"/>
          <a:ext cx="742695" cy="7429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минимизации затрат на оценочные и проверочные  процедуры</a:t>
          </a:r>
          <a:endParaRPr lang="ru-RU" sz="1800" b="1" kern="1200" dirty="0"/>
        </a:p>
      </dsp:txBody>
      <dsp:txXfrm rot="-5400000">
        <a:off x="799827" y="4146243"/>
        <a:ext cx="7393518" cy="6701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B7BD6-6D3C-4E2E-9302-D806383FEB08}">
      <dsp:nvSpPr>
        <dsp:cNvPr id="0" name=""/>
        <dsp:cNvSpPr/>
      </dsp:nvSpPr>
      <dsp:spPr>
        <a:xfrm rot="5400000">
          <a:off x="-171558" y="171558"/>
          <a:ext cx="1143725" cy="8006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1</a:t>
          </a:r>
          <a:endParaRPr lang="ru-RU" sz="2300" b="1" kern="1200" dirty="0"/>
        </a:p>
      </dsp:txBody>
      <dsp:txXfrm rot="-5400000">
        <a:off x="2" y="400303"/>
        <a:ext cx="800607" cy="343118"/>
      </dsp:txXfrm>
    </dsp:sp>
    <dsp:sp modelId="{C32F36EB-8991-4FC7-85EA-B46CC63AEB8E}">
      <dsp:nvSpPr>
        <dsp:cNvPr id="0" name=""/>
        <dsp:cNvSpPr/>
      </dsp:nvSpPr>
      <dsp:spPr>
        <a:xfrm rot="5400000">
          <a:off x="4143393" y="-3342785"/>
          <a:ext cx="743421" cy="74289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объединяет более 60 % производителей ПУ для ТСО/ТСО и потребителей тепловой энергии в РФ </a:t>
          </a:r>
          <a:r>
            <a:rPr lang="ru-RU" sz="1800" kern="1200" dirty="0" smtClean="0"/>
            <a:t> </a:t>
          </a:r>
          <a:endParaRPr lang="ru-RU" sz="1800" kern="1200" dirty="0"/>
        </a:p>
      </dsp:txBody>
      <dsp:txXfrm rot="-5400000">
        <a:off x="800608" y="36291"/>
        <a:ext cx="7392701" cy="670839"/>
      </dsp:txXfrm>
    </dsp:sp>
    <dsp:sp modelId="{EDB2599C-DCB4-42BA-AA10-0471F8185EEB}">
      <dsp:nvSpPr>
        <dsp:cNvPr id="0" name=""/>
        <dsp:cNvSpPr/>
      </dsp:nvSpPr>
      <dsp:spPr>
        <a:xfrm rot="5400000">
          <a:off x="-171558" y="1201396"/>
          <a:ext cx="1143725" cy="8006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2</a:t>
          </a:r>
          <a:endParaRPr lang="ru-RU" sz="2300" b="1" kern="1200" dirty="0"/>
        </a:p>
      </dsp:txBody>
      <dsp:txXfrm rot="-5400000">
        <a:off x="2" y="1430141"/>
        <a:ext cx="800607" cy="343118"/>
      </dsp:txXfrm>
    </dsp:sp>
    <dsp:sp modelId="{5CC79576-99C2-44F5-A62A-43993F8976FF}">
      <dsp:nvSpPr>
        <dsp:cNvPr id="0" name=""/>
        <dsp:cNvSpPr/>
      </dsp:nvSpPr>
      <dsp:spPr>
        <a:xfrm rot="5400000">
          <a:off x="4143393" y="-2312947"/>
          <a:ext cx="743421" cy="74289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имеет стандарты в области СУРТЭ</a:t>
          </a:r>
          <a:endParaRPr lang="ru-RU" sz="1800" b="1" kern="1200" dirty="0"/>
        </a:p>
      </dsp:txBody>
      <dsp:txXfrm rot="-5400000">
        <a:off x="800608" y="1066129"/>
        <a:ext cx="7392701" cy="670839"/>
      </dsp:txXfrm>
    </dsp:sp>
    <dsp:sp modelId="{F130D1C3-228F-426D-9F6B-8B175BDE32B4}">
      <dsp:nvSpPr>
        <dsp:cNvPr id="0" name=""/>
        <dsp:cNvSpPr/>
      </dsp:nvSpPr>
      <dsp:spPr>
        <a:xfrm rot="5400000">
          <a:off x="-171558" y="2228596"/>
          <a:ext cx="1143725" cy="8006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3</a:t>
          </a:r>
          <a:endParaRPr lang="ru-RU" sz="2300" b="1" kern="1200" dirty="0"/>
        </a:p>
      </dsp:txBody>
      <dsp:txXfrm rot="-5400000">
        <a:off x="2" y="2457341"/>
        <a:ext cx="800607" cy="343118"/>
      </dsp:txXfrm>
    </dsp:sp>
    <dsp:sp modelId="{29216270-D790-48DC-A57A-5D361F683859}">
      <dsp:nvSpPr>
        <dsp:cNvPr id="0" name=""/>
        <dsp:cNvSpPr/>
      </dsp:nvSpPr>
      <dsp:spPr>
        <a:xfrm rot="5400000">
          <a:off x="4143393" y="-1285748"/>
          <a:ext cx="743421" cy="74289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зарегистрировала СДС «</a:t>
          </a:r>
          <a:r>
            <a:rPr lang="ru-RU" sz="1800" b="1" kern="1200" dirty="0" err="1" smtClean="0"/>
            <a:t>СертМЭ</a:t>
          </a:r>
          <a:r>
            <a:rPr lang="ru-RU" sz="1800" b="1" kern="1200" dirty="0" smtClean="0"/>
            <a:t>»</a:t>
          </a:r>
          <a:endParaRPr lang="ru-RU" sz="1800" b="1" kern="1200" dirty="0"/>
        </a:p>
      </dsp:txBody>
      <dsp:txXfrm rot="-5400000">
        <a:off x="800608" y="2093328"/>
        <a:ext cx="7392701" cy="670839"/>
      </dsp:txXfrm>
    </dsp:sp>
    <dsp:sp modelId="{D0B92BB0-4A0D-475E-BDA8-2672B739CB2C}">
      <dsp:nvSpPr>
        <dsp:cNvPr id="0" name=""/>
        <dsp:cNvSpPr/>
      </dsp:nvSpPr>
      <dsp:spPr>
        <a:xfrm rot="5400000">
          <a:off x="-171558" y="3255795"/>
          <a:ext cx="1143725" cy="8006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4</a:t>
          </a:r>
          <a:endParaRPr lang="ru-RU" sz="2300" b="1" kern="1200" dirty="0"/>
        </a:p>
      </dsp:txBody>
      <dsp:txXfrm rot="-5400000">
        <a:off x="2" y="3484540"/>
        <a:ext cx="800607" cy="343118"/>
      </dsp:txXfrm>
    </dsp:sp>
    <dsp:sp modelId="{C3E7D10C-9903-45D7-A233-7AF709B5E882}">
      <dsp:nvSpPr>
        <dsp:cNvPr id="0" name=""/>
        <dsp:cNvSpPr/>
      </dsp:nvSpPr>
      <dsp:spPr>
        <a:xfrm rot="5400000">
          <a:off x="4143393" y="-294374"/>
          <a:ext cx="743421" cy="74289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располагает экспертами, ИЛ, стендами </a:t>
          </a:r>
          <a:r>
            <a:rPr lang="ru-RU" sz="1800" b="0" kern="1200" dirty="0" smtClean="0"/>
            <a:t>(ч/з организации, входящими в состав Ассоциации) </a:t>
          </a:r>
          <a:endParaRPr lang="ru-RU" sz="1800" b="0" kern="1200" dirty="0"/>
        </a:p>
      </dsp:txBody>
      <dsp:txXfrm rot="-5400000">
        <a:off x="800608" y="3084702"/>
        <a:ext cx="7392701" cy="670839"/>
      </dsp:txXfrm>
    </dsp:sp>
    <dsp:sp modelId="{283B391E-07AD-4448-AE2B-46AA0491FF19}">
      <dsp:nvSpPr>
        <dsp:cNvPr id="0" name=""/>
        <dsp:cNvSpPr/>
      </dsp:nvSpPr>
      <dsp:spPr>
        <a:xfrm rot="5400000">
          <a:off x="-171558" y="4282994"/>
          <a:ext cx="1143725" cy="8006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5</a:t>
          </a:r>
          <a:endParaRPr lang="ru-RU" sz="2300" b="1" kern="1200" dirty="0"/>
        </a:p>
      </dsp:txBody>
      <dsp:txXfrm rot="-5400000">
        <a:off x="2" y="4511739"/>
        <a:ext cx="800607" cy="343118"/>
      </dsp:txXfrm>
    </dsp:sp>
    <dsp:sp modelId="{A9483CBE-303A-4A1A-8A64-AE2F9720EDDF}">
      <dsp:nvSpPr>
        <dsp:cNvPr id="0" name=""/>
        <dsp:cNvSpPr/>
      </dsp:nvSpPr>
      <dsp:spPr>
        <a:xfrm rot="5400000">
          <a:off x="4143393" y="807041"/>
          <a:ext cx="743421" cy="74289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авторитетна на рынке ПУ в </a:t>
          </a:r>
          <a:r>
            <a:rPr lang="ru-RU" sz="1800" b="1" kern="1200" dirty="0" err="1" smtClean="0"/>
            <a:t>т.ч</a:t>
          </a:r>
          <a:r>
            <a:rPr lang="ru-RU" sz="1800" b="1" kern="1200" dirty="0" smtClean="0"/>
            <a:t>. в сфере теплоснабжения!</a:t>
          </a:r>
          <a:endParaRPr lang="ru-RU" sz="1800" b="1" kern="1200" dirty="0"/>
        </a:p>
      </dsp:txBody>
      <dsp:txXfrm rot="-5400000">
        <a:off x="800608" y="4186118"/>
        <a:ext cx="7392701" cy="6708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B7BD6-6D3C-4E2E-9302-D806383FEB08}">
      <dsp:nvSpPr>
        <dsp:cNvPr id="0" name=""/>
        <dsp:cNvSpPr/>
      </dsp:nvSpPr>
      <dsp:spPr>
        <a:xfrm rot="5400000">
          <a:off x="-171391" y="171395"/>
          <a:ext cx="1142608" cy="799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1</a:t>
          </a:r>
          <a:endParaRPr lang="ru-RU" sz="2300" b="1" kern="1200" dirty="0"/>
        </a:p>
      </dsp:txBody>
      <dsp:txXfrm rot="-5400000">
        <a:off x="0" y="399917"/>
        <a:ext cx="799826" cy="342782"/>
      </dsp:txXfrm>
    </dsp:sp>
    <dsp:sp modelId="{C32F36EB-8991-4FC7-85EA-B46CC63AEB8E}">
      <dsp:nvSpPr>
        <dsp:cNvPr id="0" name=""/>
        <dsp:cNvSpPr/>
      </dsp:nvSpPr>
      <dsp:spPr>
        <a:xfrm rot="5400000">
          <a:off x="4143365" y="-3343539"/>
          <a:ext cx="742695" cy="7429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содействие в контактах с ТСО/ТСО – партнёрами АКТС </a:t>
          </a:r>
          <a:r>
            <a:rPr lang="ru-RU" sz="1800" kern="1200" dirty="0" smtClean="0"/>
            <a:t> </a:t>
          </a:r>
          <a:endParaRPr lang="ru-RU" sz="1800" kern="1200" dirty="0"/>
        </a:p>
      </dsp:txBody>
      <dsp:txXfrm rot="-5400000">
        <a:off x="799827" y="36254"/>
        <a:ext cx="7393518" cy="670185"/>
      </dsp:txXfrm>
    </dsp:sp>
    <dsp:sp modelId="{EDB2599C-DCB4-42BA-AA10-0471F8185EEB}">
      <dsp:nvSpPr>
        <dsp:cNvPr id="0" name=""/>
        <dsp:cNvSpPr/>
      </dsp:nvSpPr>
      <dsp:spPr>
        <a:xfrm rot="5400000">
          <a:off x="-171391" y="1202790"/>
          <a:ext cx="1142608" cy="799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2</a:t>
          </a:r>
          <a:endParaRPr lang="ru-RU" sz="2300" b="1" kern="1200" dirty="0"/>
        </a:p>
      </dsp:txBody>
      <dsp:txXfrm rot="-5400000">
        <a:off x="0" y="1431312"/>
        <a:ext cx="799826" cy="342782"/>
      </dsp:txXfrm>
    </dsp:sp>
    <dsp:sp modelId="{5CC79576-99C2-44F5-A62A-43993F8976FF}">
      <dsp:nvSpPr>
        <dsp:cNvPr id="0" name=""/>
        <dsp:cNvSpPr/>
      </dsp:nvSpPr>
      <dsp:spPr>
        <a:xfrm rot="5400000">
          <a:off x="4143365" y="-2312139"/>
          <a:ext cx="742695" cy="7429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участие в разработке СТО, РМД и ГОСТ для сферы теплоснабжения и включение в них своих «изюминок»</a:t>
          </a:r>
          <a:endParaRPr lang="ru-RU" sz="1800" b="1" kern="1200" dirty="0"/>
        </a:p>
      </dsp:txBody>
      <dsp:txXfrm rot="-5400000">
        <a:off x="799827" y="1067654"/>
        <a:ext cx="7393518" cy="670185"/>
      </dsp:txXfrm>
    </dsp:sp>
    <dsp:sp modelId="{F130D1C3-228F-426D-9F6B-8B175BDE32B4}">
      <dsp:nvSpPr>
        <dsp:cNvPr id="0" name=""/>
        <dsp:cNvSpPr/>
      </dsp:nvSpPr>
      <dsp:spPr>
        <a:xfrm rot="5400000">
          <a:off x="-171391" y="2228986"/>
          <a:ext cx="1142608" cy="799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3</a:t>
          </a:r>
          <a:endParaRPr lang="ru-RU" sz="2300" b="1" kern="1200" dirty="0"/>
        </a:p>
      </dsp:txBody>
      <dsp:txXfrm rot="-5400000">
        <a:off x="0" y="2457508"/>
        <a:ext cx="799826" cy="342782"/>
      </dsp:txXfrm>
    </dsp:sp>
    <dsp:sp modelId="{29216270-D790-48DC-A57A-5D361F683859}">
      <dsp:nvSpPr>
        <dsp:cNvPr id="0" name=""/>
        <dsp:cNvSpPr/>
      </dsp:nvSpPr>
      <dsp:spPr>
        <a:xfrm rot="5400000">
          <a:off x="4143365" y="-1285943"/>
          <a:ext cx="742695" cy="7429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включение в состав аккредитованных в СКТС экспертов, измерительных (испытательных) лабораторий, центров </a:t>
          </a:r>
          <a:endParaRPr lang="ru-RU" sz="1800" b="1" kern="1200" dirty="0"/>
        </a:p>
      </dsp:txBody>
      <dsp:txXfrm rot="-5400000">
        <a:off x="799827" y="2093850"/>
        <a:ext cx="7393518" cy="670185"/>
      </dsp:txXfrm>
    </dsp:sp>
    <dsp:sp modelId="{D0B92BB0-4A0D-475E-BDA8-2672B739CB2C}">
      <dsp:nvSpPr>
        <dsp:cNvPr id="0" name=""/>
        <dsp:cNvSpPr/>
      </dsp:nvSpPr>
      <dsp:spPr>
        <a:xfrm rot="5400000">
          <a:off x="-171391" y="3255183"/>
          <a:ext cx="1142608" cy="799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4</a:t>
          </a:r>
          <a:endParaRPr lang="ru-RU" sz="2300" b="1" kern="1200" dirty="0"/>
        </a:p>
      </dsp:txBody>
      <dsp:txXfrm rot="-5400000">
        <a:off x="0" y="3483705"/>
        <a:ext cx="799826" cy="342782"/>
      </dsp:txXfrm>
    </dsp:sp>
    <dsp:sp modelId="{C3E7D10C-9903-45D7-A233-7AF709B5E882}">
      <dsp:nvSpPr>
        <dsp:cNvPr id="0" name=""/>
        <dsp:cNvSpPr/>
      </dsp:nvSpPr>
      <dsp:spPr>
        <a:xfrm rot="5400000">
          <a:off x="4143365" y="-295537"/>
          <a:ext cx="742695" cy="7429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участие в аудите и  оценке соответствия продукции применяемой ТСО/ТСО, выпускаемой другими производителями </a:t>
          </a:r>
          <a:endParaRPr lang="ru-RU" sz="1800" b="1" kern="1200" dirty="0"/>
        </a:p>
      </dsp:txBody>
      <dsp:txXfrm rot="-5400000">
        <a:off x="799827" y="3084256"/>
        <a:ext cx="7393518" cy="670185"/>
      </dsp:txXfrm>
    </dsp:sp>
    <dsp:sp modelId="{283B391E-07AD-4448-AE2B-46AA0491FF19}">
      <dsp:nvSpPr>
        <dsp:cNvPr id="0" name=""/>
        <dsp:cNvSpPr/>
      </dsp:nvSpPr>
      <dsp:spPr>
        <a:xfrm rot="5400000">
          <a:off x="-171391" y="4281379"/>
          <a:ext cx="1142608" cy="7998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5</a:t>
          </a:r>
          <a:endParaRPr lang="ru-RU" sz="2300" b="1" kern="1200" dirty="0"/>
        </a:p>
      </dsp:txBody>
      <dsp:txXfrm rot="-5400000">
        <a:off x="0" y="4509901"/>
        <a:ext cx="799826" cy="342782"/>
      </dsp:txXfrm>
    </dsp:sp>
    <dsp:sp modelId="{A9483CBE-303A-4A1A-8A64-AE2F9720EDDF}">
      <dsp:nvSpPr>
        <dsp:cNvPr id="0" name=""/>
        <dsp:cNvSpPr/>
      </dsp:nvSpPr>
      <dsp:spPr>
        <a:xfrm rot="5400000">
          <a:off x="4143365" y="766449"/>
          <a:ext cx="742695" cy="74297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награждение персонала организации наградами федеральных министерств и ведомств </a:t>
          </a:r>
          <a:endParaRPr lang="ru-RU" sz="1800" b="1" kern="1200" dirty="0"/>
        </a:p>
      </dsp:txBody>
      <dsp:txXfrm rot="-5400000">
        <a:off x="799827" y="4146243"/>
        <a:ext cx="7393518" cy="670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F6F1DEB-1928-45F4-BE73-13C3673E8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46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F1DEB-1928-45F4-BE73-13C3673E89B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86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F1DEB-1928-45F4-BE73-13C3673E89B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00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Одно из направлений СУРТЭ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F1DEB-1928-45F4-BE73-13C3673E89B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09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5 активных руководителей ТСО определили органы управления и Выбрали РО . </a:t>
            </a:r>
            <a:r>
              <a:rPr lang="ru-RU" sz="1200" dirty="0" smtClean="0">
                <a:solidFill>
                  <a:schemeClr val="bg2"/>
                </a:solidFill>
              </a:rPr>
              <a:t>Предложили </a:t>
            </a:r>
            <a:r>
              <a:rPr lang="ru-RU" sz="1200" b="1" dirty="0" smtClean="0">
                <a:solidFill>
                  <a:schemeClr val="bg2"/>
                </a:solidFill>
              </a:rPr>
              <a:t>АКТС создать и зарегистрировать СКТС</a:t>
            </a:r>
            <a:r>
              <a:rPr lang="ru-RU" sz="1200" dirty="0" smtClean="0">
                <a:solidFill>
                  <a:schemeClr val="bg2"/>
                </a:solidFill>
              </a:rPr>
              <a:t> </a:t>
            </a:r>
            <a:r>
              <a:rPr lang="ru-RU" dirty="0" smtClean="0"/>
              <a:t>и обеспечить её функционирование.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Как АКТС выполняет решение РО СКТС?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F1DEB-1928-45F4-BE73-13C3673E89B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2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Кто мы такие</a:t>
            </a:r>
            <a:r>
              <a:rPr lang="ru-RU" baseline="0" dirty="0" smtClean="0"/>
              <a:t> чтоб Вам предлагать?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F1DEB-1928-45F4-BE73-13C3673E89B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17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Чем будем вместе заниматься?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F1DEB-1928-45F4-BE73-13C3673E89B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55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Программно</a:t>
            </a:r>
            <a:r>
              <a:rPr lang="ru-RU" dirty="0" smtClean="0"/>
              <a:t> целевое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F1DEB-1928-45F4-BE73-13C3673E89B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67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" name="Rectangle 56"/>
          <p:cNvSpPr>
            <a:spLocks noChangeArrowheads="1"/>
          </p:cNvSpPr>
          <p:nvPr/>
        </p:nvSpPr>
        <p:spPr bwMode="gray">
          <a:xfrm>
            <a:off x="152400" y="281940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10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11" name="Freeform 24"/>
            <p:cNvSpPr>
              <a:spLocks/>
            </p:cNvSpPr>
            <p:nvPr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5"/>
            <p:cNvSpPr>
              <a:spLocks/>
            </p:cNvSpPr>
            <p:nvPr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gray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" name="Freeform 27" descr="Dark upward diagonal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33" name="Group 74"/>
          <p:cNvGrpSpPr>
            <a:grpSpLocks/>
          </p:cNvGrpSpPr>
          <p:nvPr/>
        </p:nvGrpSpPr>
        <p:grpSpPr bwMode="auto"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34" name="Freeform 30"/>
            <p:cNvSpPr>
              <a:spLocks/>
            </p:cNvSpPr>
            <p:nvPr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807CB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C0C0C0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gray">
          <a:xfrm>
            <a:off x="914400" y="4572000"/>
            <a:ext cx="741363" cy="744537"/>
          </a:xfrm>
          <a:prstGeom prst="rect">
            <a:avLst/>
          </a:prstGeom>
          <a:solidFill>
            <a:srgbClr val="D7D7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gray">
          <a:xfrm>
            <a:off x="152399" y="842963"/>
            <a:ext cx="5611941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20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Ассоциация производителей качественной продукции для теплоснабжения</a:t>
            </a:r>
            <a:endParaRPr lang="ru-RU" sz="2000" b="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en-US" sz="2200" dirty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162800" y="6196013"/>
            <a:ext cx="1763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algn="l">
              <a:defRPr/>
            </a:pPr>
            <a:r>
              <a:rPr lang="en-US" sz="1100" i="0" u="sng" dirty="0" smtClean="0">
                <a:solidFill>
                  <a:srgbClr val="FFFFFF"/>
                </a:solidFill>
                <a:latin typeface="Times New Roman" pitchFamily="18" charset="0"/>
              </a:rPr>
              <a:t>http://www.akts.su</a:t>
            </a:r>
            <a:endParaRPr lang="en-US" sz="1100" i="0" u="sng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981200"/>
            <a:ext cx="67056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</a:t>
            </a:r>
            <a:r>
              <a:rPr lang="en-US" dirty="0"/>
              <a:t>to edit Master title style</a:t>
            </a:r>
          </a:p>
        </p:txBody>
      </p:sp>
      <p:sp>
        <p:nvSpPr>
          <p:cNvPr id="4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482B1B-76CF-4634-992D-79DB2374F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0" name="Picture 39" descr="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7467600" y="914400"/>
            <a:ext cx="1525587" cy="728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B08CD-972B-4BC8-AAAE-DDF28A8E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A543A-9095-4A47-993A-ACA8FC469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D0734-4DFA-4BA3-A954-B727E30C6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BC56-0F61-458D-9094-FFC2E926DA6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0609-E264-46FD-8F3B-0E88708F58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1071538" y="142852"/>
            <a:ext cx="7772400" cy="712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sz="3000" i="1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85786" y="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grpSp>
        <p:nvGrpSpPr>
          <p:cNvPr id="2" name="Группа 14"/>
          <p:cNvGrpSpPr/>
          <p:nvPr userDrawn="1"/>
        </p:nvGrpSpPr>
        <p:grpSpPr>
          <a:xfrm>
            <a:off x="0" y="285728"/>
            <a:ext cx="9144000" cy="441325"/>
            <a:chOff x="-3852936" y="-1539229"/>
            <a:chExt cx="9144000" cy="441325"/>
          </a:xfrm>
        </p:grpSpPr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-3852936" y="-1539229"/>
              <a:ext cx="9144000" cy="9366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endParaRPr kumimoji="1" lang="ru-RU" altLang="ru-RU" sz="14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-3852936" y="-1361429"/>
              <a:ext cx="9144000" cy="26352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endParaRPr kumimoji="1" lang="ru-RU" altLang="ru-RU" sz="14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-3852936" y="-1451917"/>
              <a:ext cx="9144000" cy="128588"/>
            </a:xfrm>
            <a:prstGeom prst="rect">
              <a:avLst/>
            </a:prstGeom>
            <a:solidFill>
              <a:srgbClr val="C115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endParaRPr kumimoji="1" lang="ru-RU" altLang="ru-RU" sz="14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4" name="Объект 2"/>
          <p:cNvSpPr txBox="1">
            <a:spLocks/>
          </p:cNvSpPr>
          <p:nvPr userDrawn="1"/>
        </p:nvSpPr>
        <p:spPr bwMode="auto">
          <a:xfrm>
            <a:off x="1" y="-27384"/>
            <a:ext cx="9143999" cy="857232"/>
          </a:xfrm>
          <a:prstGeom prst="rect">
            <a:avLst/>
          </a:prstGeom>
          <a:solidFill>
            <a:srgbClr val="2A5CAC"/>
          </a:solidFill>
          <a:ln>
            <a:noFill/>
          </a:ln>
          <a:effectLst/>
          <a:extLst/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defRPr/>
            </a:pPr>
            <a:endParaRPr lang="ru-RU" sz="2200" b="1" i="1" dirty="0" smtClean="0">
              <a:solidFill>
                <a:prstClr val="white"/>
              </a:solidFill>
              <a:effectLst/>
              <a:cs typeface="Tahoma" pitchFamily="34" charset="0"/>
            </a:endParaRPr>
          </a:p>
        </p:txBody>
      </p:sp>
      <p:pic>
        <p:nvPicPr>
          <p:cNvPr id="15" name="Picture 41" descr="fsetan_emblema200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572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683568" y="-27383"/>
            <a:ext cx="7772400" cy="93610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44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D7EBF-26B8-4300-814A-EF79DC2B8F6F}" type="datetime1">
              <a:rPr lang="ru-RU">
                <a:solidFill>
                  <a:srgbClr val="3167D3"/>
                </a:solidFill>
              </a:rPr>
              <a:pPr>
                <a:defRPr/>
              </a:pPr>
              <a:t>24.04.2019</a:t>
            </a:fld>
            <a:endParaRPr lang="ru-RU">
              <a:solidFill>
                <a:srgbClr val="3167D3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167D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BF4D1-51A1-47ED-93D7-29F581096199}" type="slidenum">
              <a:rPr lang="en-US">
                <a:solidFill>
                  <a:srgbClr val="3167D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167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27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79CB-71E8-4E09-9E72-4423845D7F81}" type="datetime1">
              <a:rPr lang="ru-RU">
                <a:solidFill>
                  <a:srgbClr val="3167D3"/>
                </a:solidFill>
              </a:rPr>
              <a:pPr>
                <a:defRPr/>
              </a:pPr>
              <a:t>24.04.2019</a:t>
            </a:fld>
            <a:endParaRPr lang="ru-RU">
              <a:solidFill>
                <a:srgbClr val="3167D3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167D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0B2FF-FA95-4DC6-A3E5-AB65CCE17A5F}" type="slidenum">
              <a:rPr lang="en-US">
                <a:solidFill>
                  <a:srgbClr val="3167D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167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56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D3DA-9544-445C-9DD6-34D25DAE87E3}" type="datetime1">
              <a:rPr lang="ru-RU">
                <a:solidFill>
                  <a:srgbClr val="3167D3"/>
                </a:solidFill>
              </a:rPr>
              <a:pPr>
                <a:defRPr/>
              </a:pPr>
              <a:t>24.04.2019</a:t>
            </a:fld>
            <a:endParaRPr lang="ru-RU">
              <a:solidFill>
                <a:srgbClr val="3167D3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167D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3F85E-6AED-495F-AB82-D7B093A441D4}" type="slidenum">
              <a:rPr lang="en-US">
                <a:solidFill>
                  <a:srgbClr val="3167D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167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70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71608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71608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27A51-F9B5-4CBD-BFD5-3D7563CDDBB4}" type="datetime1">
              <a:rPr lang="ru-RU">
                <a:solidFill>
                  <a:srgbClr val="3167D3"/>
                </a:solidFill>
              </a:rPr>
              <a:pPr>
                <a:defRPr/>
              </a:pPr>
              <a:t>24.04.2019</a:t>
            </a:fld>
            <a:endParaRPr lang="ru-RU">
              <a:solidFill>
                <a:srgbClr val="3167D3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167D3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1FEE1-0137-4CAC-B2B3-7EA5C44B2E30}" type="slidenum">
              <a:rPr lang="en-US">
                <a:solidFill>
                  <a:srgbClr val="3167D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167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54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C7CAE-570D-4E9F-9B72-E24E75ECCC11}" type="datetime1">
              <a:rPr lang="ru-RU">
                <a:solidFill>
                  <a:srgbClr val="3167D3"/>
                </a:solidFill>
              </a:rPr>
              <a:pPr>
                <a:defRPr/>
              </a:pPr>
              <a:t>24.04.2019</a:t>
            </a:fld>
            <a:endParaRPr lang="ru-RU">
              <a:solidFill>
                <a:srgbClr val="3167D3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167D3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64003-AABD-4E5F-AB8C-4264835D4898}" type="slidenum">
              <a:rPr lang="en-US">
                <a:solidFill>
                  <a:srgbClr val="3167D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167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53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F671A-DF46-4E43-B0C4-85F427A92597}" type="datetime1">
              <a:rPr lang="ru-RU">
                <a:solidFill>
                  <a:srgbClr val="3167D3"/>
                </a:solidFill>
              </a:rPr>
              <a:pPr>
                <a:defRPr/>
              </a:pPr>
              <a:t>24.04.2019</a:t>
            </a:fld>
            <a:endParaRPr lang="ru-RU">
              <a:solidFill>
                <a:srgbClr val="3167D3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167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41744-7520-4856-ACAB-9B55444DE9CD}" type="slidenum">
              <a:rPr lang="en-US">
                <a:solidFill>
                  <a:srgbClr val="3167D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167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69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25D59-9DDA-46E1-95B7-88BA8337E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0E3BD-F622-442B-90B9-4130ABEBF138}" type="datetime1">
              <a:rPr lang="ru-RU">
                <a:solidFill>
                  <a:srgbClr val="3167D3"/>
                </a:solidFill>
              </a:rPr>
              <a:pPr>
                <a:defRPr/>
              </a:pPr>
              <a:t>24.04.2019</a:t>
            </a:fld>
            <a:endParaRPr lang="ru-RU">
              <a:solidFill>
                <a:srgbClr val="3167D3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167D3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9CF2D-73C1-4AD7-AC32-08D12F64CFC7}" type="slidenum">
              <a:rPr lang="en-US">
                <a:solidFill>
                  <a:srgbClr val="3167D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167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75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5E476-D166-4470-A4B6-A35F8ECD6B39}" type="datetime1">
              <a:rPr lang="ru-RU">
                <a:solidFill>
                  <a:srgbClr val="3167D3"/>
                </a:solidFill>
              </a:rPr>
              <a:pPr>
                <a:defRPr/>
              </a:pPr>
              <a:t>24.04.2019</a:t>
            </a:fld>
            <a:endParaRPr lang="ru-RU">
              <a:solidFill>
                <a:srgbClr val="3167D3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167D3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598CC-072F-419A-8672-45576BB1AEC9}" type="slidenum">
              <a:rPr lang="en-US">
                <a:solidFill>
                  <a:srgbClr val="3167D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167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1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E34E9-A641-490C-8B61-88FD4FB3AC00}" type="datetime1">
              <a:rPr lang="ru-RU">
                <a:solidFill>
                  <a:srgbClr val="3167D3"/>
                </a:solidFill>
              </a:rPr>
              <a:pPr>
                <a:defRPr/>
              </a:pPr>
              <a:t>24.04.2019</a:t>
            </a:fld>
            <a:endParaRPr lang="ru-RU">
              <a:solidFill>
                <a:srgbClr val="3167D3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167D3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E6568-4F24-4996-9BF1-AA2BEBEC2172}" type="slidenum">
              <a:rPr lang="en-US">
                <a:solidFill>
                  <a:srgbClr val="3167D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167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13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CDFE4-38BD-4596-9DEC-E300BE1A7CDE}" type="datetime1">
              <a:rPr lang="ru-RU">
                <a:solidFill>
                  <a:srgbClr val="3167D3"/>
                </a:solidFill>
              </a:rPr>
              <a:pPr>
                <a:defRPr/>
              </a:pPr>
              <a:t>24.04.2019</a:t>
            </a:fld>
            <a:endParaRPr lang="ru-RU">
              <a:solidFill>
                <a:srgbClr val="3167D3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167D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8D5E8-91BD-4DEE-9620-EBD224C33C69}" type="slidenum">
              <a:rPr lang="en-US">
                <a:solidFill>
                  <a:srgbClr val="3167D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167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75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62087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62087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714EC-0353-4137-AA98-B10575D332A6}" type="datetime1">
              <a:rPr lang="ru-RU">
                <a:solidFill>
                  <a:srgbClr val="3167D3"/>
                </a:solidFill>
              </a:rPr>
              <a:pPr>
                <a:defRPr/>
              </a:pPr>
              <a:t>24.04.2019</a:t>
            </a:fld>
            <a:endParaRPr lang="ru-RU">
              <a:solidFill>
                <a:srgbClr val="3167D3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167D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7B983-9B13-4619-8CAA-AD5747A99B6D}" type="slidenum">
              <a:rPr lang="en-US">
                <a:solidFill>
                  <a:srgbClr val="3167D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167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68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88913"/>
            <a:ext cx="8229600" cy="6208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A7DA2-E28D-4E83-A74D-C3C735704E03}" type="datetime1">
              <a:rPr lang="ru-RU">
                <a:solidFill>
                  <a:srgbClr val="3167D3"/>
                </a:solidFill>
              </a:rPr>
              <a:pPr>
                <a:defRPr/>
              </a:pPr>
              <a:t>24.04.2019</a:t>
            </a:fld>
            <a:endParaRPr lang="ru-RU">
              <a:solidFill>
                <a:srgbClr val="3167D3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3167D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28820-6A11-4E85-82EC-AF56CF67B2B5}" type="slidenum">
              <a:rPr lang="en-US">
                <a:solidFill>
                  <a:srgbClr val="3167D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167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66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92A80-AE9C-45D5-A19E-13F220398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D2C86-2041-4537-AF9A-5FC51D520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EFAC7-ABA3-4923-94DB-4E410AE5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54995-32A4-4BC9-8858-0F3995804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6A71-DF1D-49CC-8C1B-6AFA2D72B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D8AD3-D4B6-4A1D-BD75-E4E746834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28BF1-62C2-4040-B7E3-8D596610B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rgbClr val="2807CB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solidFill>
            <a:srgbClr val="2807CB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7BD7235-6468-4C28-A674-570084494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gray">
          <a:xfrm>
            <a:off x="144463" y="6454775"/>
            <a:ext cx="126669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100" i="0" u="sng" dirty="0" smtClean="0">
                <a:solidFill>
                  <a:srgbClr val="FFFFFF"/>
                </a:solidFill>
                <a:latin typeface="Times New Roman" pitchFamily="18" charset="0"/>
              </a:rPr>
              <a:t>http://www.akts.su</a:t>
            </a:r>
            <a:endParaRPr lang="en-US" sz="1100" i="0" u="sng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pic>
        <p:nvPicPr>
          <p:cNvPr id="1040" name="Picture 39" descr="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>
            <a:off x="7313613" y="338138"/>
            <a:ext cx="1525587" cy="728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15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Rectangle 44"/>
          <p:cNvSpPr>
            <a:spLocks noChangeArrowheads="1"/>
          </p:cNvSpPr>
          <p:nvPr/>
        </p:nvSpPr>
        <p:spPr bwMode="gray">
          <a:xfrm>
            <a:off x="0" y="0"/>
            <a:ext cx="9144000" cy="879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gray">
          <a:xfrm>
            <a:off x="0" y="158749"/>
            <a:ext cx="9144000" cy="603251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gray">
          <a:xfrm>
            <a:off x="0" y="908057"/>
            <a:ext cx="287338" cy="594995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71608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21453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accent1"/>
                </a:solidFill>
                <a:cs typeface="+mn-cs"/>
              </a:defRPr>
            </a:lvl1pPr>
          </a:lstStyle>
          <a:p>
            <a:pPr algn="l">
              <a:defRPr/>
            </a:pPr>
            <a:fld id="{C81C6C77-A697-4496-9ACB-0373E1693C09}" type="datetime1">
              <a:rPr lang="ru-RU">
                <a:solidFill>
                  <a:srgbClr val="3167D3"/>
                </a:solidFill>
              </a:rPr>
              <a:pPr algn="l">
                <a:defRPr/>
              </a:pPr>
              <a:t>24.04.2019</a:t>
            </a:fld>
            <a:endParaRPr lang="ru-RU">
              <a:solidFill>
                <a:srgbClr val="3167D3"/>
              </a:solidFill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21453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accent1"/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3167D3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938963" y="6521453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575EA-ED70-4786-BB66-4C602BFCD1FC}" type="slidenum">
              <a:rPr lang="en-US">
                <a:solidFill>
                  <a:srgbClr val="3167D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167D3"/>
              </a:solidFill>
            </a:endParaRPr>
          </a:p>
        </p:txBody>
      </p:sp>
      <p:sp>
        <p:nvSpPr>
          <p:cNvPr id="1033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1079500" y="188913"/>
            <a:ext cx="6769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pic>
        <p:nvPicPr>
          <p:cNvPr id="1034" name="Picture 52" descr="лого НП РТ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2880" y="180975"/>
            <a:ext cx="936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745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" grpId="0" animBg="1"/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743200"/>
            <a:ext cx="8763000" cy="784225"/>
          </a:xfrm>
        </p:spPr>
        <p:txBody>
          <a:bodyPr/>
          <a:lstStyle/>
          <a:p>
            <a:pPr algn="ctr" eaLnBrk="1" hangingPunct="1"/>
            <a:r>
              <a:rPr lang="ru-RU" sz="2800" dirty="0" smtClean="0"/>
              <a:t>Об организации взаимодействия </a:t>
            </a:r>
            <a:br>
              <a:rPr lang="ru-RU" sz="2800" dirty="0" smtClean="0"/>
            </a:br>
            <a:r>
              <a:rPr lang="ru-RU" sz="2800" dirty="0" smtClean="0"/>
              <a:t>АКТС и АОППУ «МЭ»</a:t>
            </a:r>
            <a:endParaRPr lang="en-US" sz="2000" i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gray">
          <a:xfrm>
            <a:off x="1752600" y="4572000"/>
            <a:ext cx="701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i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С-Петербург,  </a:t>
            </a:r>
            <a:r>
              <a:rPr lang="ru-RU" b="1" i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24</a:t>
            </a:r>
            <a:r>
              <a:rPr kumimoji="0" lang="ru-RU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.04.20</a:t>
            </a:r>
            <a:r>
              <a:rPr kumimoji="0" lang="ru-RU" b="1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19 г.</a:t>
            </a:r>
            <a:endParaRPr kumimoji="0" lang="en-US" sz="2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157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Активные </a:t>
            </a:r>
            <a:r>
              <a:rPr lang="ru-RU" dirty="0" smtClean="0"/>
              <a:t>ТСО </a:t>
            </a:r>
            <a:r>
              <a:rPr lang="ru-RU" dirty="0" smtClean="0"/>
              <a:t>заинтересованы </a:t>
            </a:r>
            <a:r>
              <a:rPr lang="ru-RU" dirty="0"/>
              <a:t>в: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25D59-9DDA-46E1-95B7-88BA8337E1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156618"/>
              </p:ext>
            </p:extLst>
          </p:nvPr>
        </p:nvGraphicFramePr>
        <p:xfrm>
          <a:off x="457200" y="1295401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801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4B7BD6-6D3C-4E2E-9302-D806383FE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graphicEl>
                                              <a:dgm id="{F14B7BD6-6D3C-4E2E-9302-D806383FE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F14B7BD6-6D3C-4E2E-9302-D806383FE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2F36EB-8991-4FC7-85EA-B46CC63AE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graphicEl>
                                              <a:dgm id="{C32F36EB-8991-4FC7-85EA-B46CC63AE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C32F36EB-8991-4FC7-85EA-B46CC63AE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B2599C-DCB4-42BA-AA10-0471F8185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>
                                            <p:graphicEl>
                                              <a:dgm id="{EDB2599C-DCB4-42BA-AA10-0471F8185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graphicEl>
                                              <a:dgm id="{EDB2599C-DCB4-42BA-AA10-0471F8185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C79576-99C2-44F5-A62A-43993F897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5CC79576-99C2-44F5-A62A-43993F897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>
                                            <p:graphicEl>
                                              <a:dgm id="{5CC79576-99C2-44F5-A62A-43993F897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30D1C3-228F-426D-9F6B-8B175BDE3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>
                                            <p:graphicEl>
                                              <a:dgm id="{F130D1C3-228F-426D-9F6B-8B175BDE3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F130D1C3-228F-426D-9F6B-8B175BDE3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9216270-D790-48DC-A57A-5D361F683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>
                                            <p:graphicEl>
                                              <a:dgm id="{29216270-D790-48DC-A57A-5D361F683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>
                                            <p:graphicEl>
                                              <a:dgm id="{29216270-D790-48DC-A57A-5D361F683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92BB0-4A0D-475E-BDA8-2672B739C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>
                                            <p:graphicEl>
                                              <a:dgm id="{D0B92BB0-4A0D-475E-BDA8-2672B739C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>
                                            <p:graphicEl>
                                              <a:dgm id="{D0B92BB0-4A0D-475E-BDA8-2672B739C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E7D10C-9903-45D7-A233-7AF709B5E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C3E7D10C-9903-45D7-A233-7AF709B5E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>
                                            <p:graphicEl>
                                              <a:dgm id="{C3E7D10C-9903-45D7-A233-7AF709B5E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3B391E-07AD-4448-AE2B-46AA0491F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">
                                            <p:graphicEl>
                                              <a:dgm id="{283B391E-07AD-4448-AE2B-46AA0491F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">
                                            <p:graphicEl>
                                              <a:dgm id="{283B391E-07AD-4448-AE2B-46AA0491F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9483CBE-303A-4A1A-8A64-AE2F9720E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>
                                            <p:graphicEl>
                                              <a:dgm id="{A9483CBE-303A-4A1A-8A64-AE2F9720E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">
                                            <p:graphicEl>
                                              <a:dgm id="{A9483CBE-303A-4A1A-8A64-AE2F9720E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Активные ТСО считают необходимым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25D59-9DDA-46E1-95B7-88BA8337E1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19" name="Группа 28"/>
          <p:cNvGrpSpPr/>
          <p:nvPr/>
        </p:nvGrpSpPr>
        <p:grpSpPr>
          <a:xfrm>
            <a:off x="2840036" y="1815104"/>
            <a:ext cx="2520949" cy="1994895"/>
            <a:chOff x="2986087" y="1723074"/>
            <a:chExt cx="2749549" cy="2221863"/>
          </a:xfrm>
        </p:grpSpPr>
        <p:sp>
          <p:nvSpPr>
            <p:cNvPr id="20" name="AutoShape 32"/>
            <p:cNvSpPr>
              <a:spLocks noChangeArrowheads="1"/>
            </p:cNvSpPr>
            <p:nvPr/>
          </p:nvSpPr>
          <p:spPr bwMode="gray">
            <a:xfrm flipV="1">
              <a:off x="2986087" y="1726262"/>
              <a:ext cx="2749549" cy="2218675"/>
            </a:xfrm>
            <a:prstGeom prst="triangle">
              <a:avLst>
                <a:gd name="adj" fmla="val 50000"/>
              </a:avLst>
            </a:prstGeom>
            <a:solidFill>
              <a:srgbClr val="70A8DA"/>
            </a:soli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Rectangle 35"/>
            <p:cNvSpPr>
              <a:spLocks noChangeArrowheads="1"/>
            </p:cNvSpPr>
            <p:nvPr/>
          </p:nvSpPr>
          <p:spPr bwMode="gray">
            <a:xfrm>
              <a:off x="3446722" y="1723074"/>
              <a:ext cx="1811078" cy="119977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1600" b="1" dirty="0" smtClean="0"/>
                <a:t>Совершенствовать техническую политику</a:t>
              </a:r>
              <a:endParaRPr lang="en-US" sz="1600" b="1" i="0" dirty="0">
                <a:cs typeface="Arial" charset="0"/>
              </a:endParaRPr>
            </a:p>
          </p:txBody>
        </p:sp>
      </p:grpSp>
      <p:grpSp>
        <p:nvGrpSpPr>
          <p:cNvPr id="22" name="Группа 30"/>
          <p:cNvGrpSpPr/>
          <p:nvPr/>
        </p:nvGrpSpPr>
        <p:grpSpPr>
          <a:xfrm>
            <a:off x="1443202" y="3886200"/>
            <a:ext cx="2519198" cy="1994042"/>
            <a:chOff x="1468530" y="4031856"/>
            <a:chExt cx="2747639" cy="2220913"/>
          </a:xfrm>
        </p:grpSpPr>
        <p:sp>
          <p:nvSpPr>
            <p:cNvPr id="23" name="AutoShape 29"/>
            <p:cNvSpPr>
              <a:spLocks noChangeArrowheads="1"/>
            </p:cNvSpPr>
            <p:nvPr/>
          </p:nvSpPr>
          <p:spPr bwMode="gray">
            <a:xfrm flipV="1">
              <a:off x="1468530" y="4031856"/>
              <a:ext cx="2747639" cy="22209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0980"/>
                    <a:invGamma/>
                  </a:schemeClr>
                </a:gs>
              </a:gsLst>
              <a:lin ang="189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Rectangle 36"/>
            <p:cNvSpPr>
              <a:spLocks noChangeArrowheads="1"/>
            </p:cNvSpPr>
            <p:nvPr/>
          </p:nvSpPr>
          <p:spPr bwMode="gray">
            <a:xfrm>
              <a:off x="2029818" y="4177433"/>
              <a:ext cx="1438363" cy="12239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1600" b="1" dirty="0" smtClean="0"/>
                <a:t>Учитывать </a:t>
              </a:r>
              <a:r>
                <a:rPr lang="ru-RU" sz="1600" b="1" dirty="0"/>
                <a:t>О и ДР изготовителей</a:t>
              </a:r>
              <a:r>
                <a:rPr lang="ru-RU" sz="1600" b="1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US" sz="1600" b="1" i="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25" name="Группа 27"/>
          <p:cNvGrpSpPr/>
          <p:nvPr/>
        </p:nvGrpSpPr>
        <p:grpSpPr>
          <a:xfrm>
            <a:off x="4267200" y="3810000"/>
            <a:ext cx="2519198" cy="1994042"/>
            <a:chOff x="4343400" y="4038600"/>
            <a:chExt cx="2747639" cy="2220913"/>
          </a:xfrm>
        </p:grpSpPr>
        <p:sp>
          <p:nvSpPr>
            <p:cNvPr id="26" name="AutoShape 34"/>
            <p:cNvSpPr>
              <a:spLocks noChangeArrowheads="1"/>
            </p:cNvSpPr>
            <p:nvPr/>
          </p:nvSpPr>
          <p:spPr bwMode="gray">
            <a:xfrm flipV="1">
              <a:off x="4343400" y="4038600"/>
              <a:ext cx="2747639" cy="22209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7294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37"/>
            <p:cNvSpPr>
              <a:spLocks noChangeArrowheads="1"/>
            </p:cNvSpPr>
            <p:nvPr/>
          </p:nvSpPr>
          <p:spPr bwMode="gray">
            <a:xfrm>
              <a:off x="5117065" y="4094863"/>
              <a:ext cx="1283735" cy="17482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1600" b="1" dirty="0"/>
                <a:t>Развивать систему оценки соответствия</a:t>
              </a:r>
              <a:endParaRPr lang="en-US" sz="1600" b="1" i="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28" name="Группа 26"/>
          <p:cNvGrpSpPr/>
          <p:nvPr/>
        </p:nvGrpSpPr>
        <p:grpSpPr>
          <a:xfrm>
            <a:off x="2889250" y="3873358"/>
            <a:ext cx="2520950" cy="1994042"/>
            <a:chOff x="2895600" y="4038600"/>
            <a:chExt cx="2749550" cy="2220913"/>
          </a:xfrm>
        </p:grpSpPr>
        <p:sp>
          <p:nvSpPr>
            <p:cNvPr id="29" name="AutoShape 33"/>
            <p:cNvSpPr>
              <a:spLocks noChangeArrowheads="1"/>
            </p:cNvSpPr>
            <p:nvPr/>
          </p:nvSpPr>
          <p:spPr bwMode="gray">
            <a:xfrm>
              <a:off x="2895600" y="4038600"/>
              <a:ext cx="2749550" cy="22209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76078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Rectangle 38"/>
            <p:cNvSpPr>
              <a:spLocks noChangeArrowheads="1"/>
            </p:cNvSpPr>
            <p:nvPr/>
          </p:nvSpPr>
          <p:spPr bwMode="gray">
            <a:xfrm>
              <a:off x="3401185" y="4924276"/>
              <a:ext cx="1828800" cy="119977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ru-RU" sz="1600" b="1" dirty="0" smtClean="0">
                <a:solidFill>
                  <a:srgbClr val="FFFFFF"/>
                </a:solidFill>
                <a:cs typeface="Arial" charset="0"/>
              </a:endParaRPr>
            </a:p>
            <a:p>
              <a:pPr eaLnBrk="0" hangingPunct="0"/>
              <a:r>
                <a:rPr lang="ru-RU" sz="1600" b="1" dirty="0"/>
                <a:t>Применять сертификаты </a:t>
              </a:r>
              <a:r>
                <a:rPr lang="ru-RU" sz="1600" b="1" dirty="0" smtClean="0"/>
                <a:t>СДС</a:t>
              </a:r>
              <a:endParaRPr lang="en-US" b="1" i="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31" name="Группа 32"/>
          <p:cNvGrpSpPr/>
          <p:nvPr/>
        </p:nvGrpSpPr>
        <p:grpSpPr>
          <a:xfrm>
            <a:off x="1441450" y="1800761"/>
            <a:ext cx="2520949" cy="2450543"/>
            <a:chOff x="1441450" y="1447800"/>
            <a:chExt cx="2749549" cy="2729352"/>
          </a:xfrm>
        </p:grpSpPr>
        <p:sp>
          <p:nvSpPr>
            <p:cNvPr id="32" name="AutoShape 31"/>
            <p:cNvSpPr>
              <a:spLocks noChangeArrowheads="1"/>
            </p:cNvSpPr>
            <p:nvPr/>
          </p:nvSpPr>
          <p:spPr bwMode="gray">
            <a:xfrm>
              <a:off x="1441450" y="1447800"/>
              <a:ext cx="2749549" cy="2220913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60000"/>
                <a:lumOff val="40000"/>
              </a:schemeClr>
            </a:soli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Rectangle 45"/>
            <p:cNvSpPr>
              <a:spLocks noChangeArrowheads="1"/>
            </p:cNvSpPr>
            <p:nvPr/>
          </p:nvSpPr>
          <p:spPr bwMode="gray">
            <a:xfrm>
              <a:off x="1994104" y="2497463"/>
              <a:ext cx="1663497" cy="16796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1600" b="1" dirty="0"/>
                <a:t>Совершенствовать </a:t>
              </a:r>
              <a:endParaRPr lang="ru-RU" sz="1600" b="1" dirty="0" smtClean="0"/>
            </a:p>
            <a:p>
              <a:pPr eaLnBrk="0" hangingPunct="0"/>
              <a:r>
                <a:rPr lang="ru-RU" sz="1600" b="1" dirty="0" smtClean="0"/>
                <a:t>закупочную </a:t>
              </a:r>
              <a:r>
                <a:rPr lang="ru-RU" sz="1600" b="1" dirty="0"/>
                <a:t>политику</a:t>
              </a:r>
            </a:p>
            <a:p>
              <a:pPr eaLnBrk="0" hangingPunct="0"/>
              <a:r>
                <a:rPr lang="ru-RU" sz="1400" b="1" dirty="0" smtClean="0">
                  <a:solidFill>
                    <a:srgbClr val="FFFFFF"/>
                  </a:solidFill>
                  <a:cs typeface="Arial" charset="0"/>
                </a:rPr>
                <a:t/>
              </a:r>
              <a:br>
                <a:rPr lang="ru-RU" sz="1400" b="1" dirty="0" smtClean="0">
                  <a:solidFill>
                    <a:srgbClr val="FFFFFF"/>
                  </a:solidFill>
                  <a:cs typeface="Arial" charset="0"/>
                </a:rPr>
              </a:br>
              <a:r>
                <a:rPr lang="ru-RU" sz="1400" b="1" dirty="0" smtClean="0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US" sz="1400" b="1" i="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4267200" y="1739758"/>
            <a:ext cx="2520950" cy="1994042"/>
            <a:chOff x="4419600" y="1752600"/>
            <a:chExt cx="2749550" cy="2220913"/>
          </a:xfrm>
        </p:grpSpPr>
        <p:sp>
          <p:nvSpPr>
            <p:cNvPr id="35" name="AutoShape 30"/>
            <p:cNvSpPr>
              <a:spLocks noChangeArrowheads="1"/>
            </p:cNvSpPr>
            <p:nvPr/>
          </p:nvSpPr>
          <p:spPr bwMode="gray">
            <a:xfrm>
              <a:off x="4419600" y="1752600"/>
              <a:ext cx="2749550" cy="2220913"/>
            </a:xfrm>
            <a:prstGeom prst="triangle">
              <a:avLst>
                <a:gd name="adj" fmla="val 50000"/>
              </a:avLst>
            </a:prstGeom>
            <a:solidFill>
              <a:srgbClr val="0070C0"/>
            </a:soli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Rectangle 46"/>
            <p:cNvSpPr>
              <a:spLocks noChangeArrowheads="1"/>
            </p:cNvSpPr>
            <p:nvPr/>
          </p:nvSpPr>
          <p:spPr bwMode="gray">
            <a:xfrm>
              <a:off x="4752039" y="2504182"/>
              <a:ext cx="2133600" cy="119977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ru-RU" sz="1600" b="1" dirty="0" smtClean="0">
                <a:solidFill>
                  <a:srgbClr val="FFFFFF"/>
                </a:solidFill>
                <a:cs typeface="Arial" charset="0"/>
              </a:endParaRPr>
            </a:p>
            <a:p>
              <a:pPr eaLnBrk="0" hangingPunct="0"/>
              <a:r>
                <a:rPr lang="ru-RU" sz="1600" b="1" dirty="0" smtClean="0"/>
                <a:t>Излагать требования в  стандартах</a:t>
              </a:r>
              <a:endParaRPr lang="en-US" sz="1600" b="1" i="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37" name="Группа 33"/>
          <p:cNvGrpSpPr/>
          <p:nvPr/>
        </p:nvGrpSpPr>
        <p:grpSpPr>
          <a:xfrm>
            <a:off x="3262374" y="2895599"/>
            <a:ext cx="1538226" cy="1337613"/>
            <a:chOff x="3276600" y="2670514"/>
            <a:chExt cx="1989077" cy="1562699"/>
          </a:xfrm>
        </p:grpSpPr>
        <p:grpSp>
          <p:nvGrpSpPr>
            <p:cNvPr id="38" name="Group 47"/>
            <p:cNvGrpSpPr>
              <a:grpSpLocks/>
            </p:cNvGrpSpPr>
            <p:nvPr/>
          </p:nvGrpSpPr>
          <p:grpSpPr bwMode="auto">
            <a:xfrm>
              <a:off x="3276600" y="2670514"/>
              <a:ext cx="1989077" cy="1562699"/>
              <a:chOff x="2363" y="2075"/>
              <a:chExt cx="1210" cy="812"/>
            </a:xfrm>
          </p:grpSpPr>
          <p:sp>
            <p:nvSpPr>
              <p:cNvPr id="40" name="AutoShape 48"/>
              <p:cNvSpPr>
                <a:spLocks noChangeArrowheads="1"/>
              </p:cNvSpPr>
              <p:nvPr/>
            </p:nvSpPr>
            <p:spPr bwMode="gray">
              <a:xfrm>
                <a:off x="2363" y="2075"/>
                <a:ext cx="1210" cy="812"/>
              </a:xfrm>
              <a:prstGeom prst="hexagon">
                <a:avLst>
                  <a:gd name="adj" fmla="val 37254"/>
                  <a:gd name="vf" fmla="val 115470"/>
                </a:avLst>
              </a:prstGeom>
              <a:solidFill>
                <a:srgbClr val="F8F8F8">
                  <a:alpha val="50000"/>
                </a:srgbClr>
              </a:solidFill>
              <a:ln w="19050" algn="ctr">
                <a:solidFill>
                  <a:schemeClr val="bg1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" name="AutoShape 49"/>
              <p:cNvSpPr>
                <a:spLocks noChangeArrowheads="1"/>
              </p:cNvSpPr>
              <p:nvPr/>
            </p:nvSpPr>
            <p:spPr bwMode="gray">
              <a:xfrm>
                <a:off x="2395" y="2095"/>
                <a:ext cx="1138" cy="764"/>
              </a:xfrm>
              <a:prstGeom prst="hexagon">
                <a:avLst>
                  <a:gd name="adj" fmla="val 37238"/>
                  <a:gd name="vf" fmla="val 115470"/>
                </a:avLst>
              </a:prstGeom>
              <a:solidFill>
                <a:srgbClr val="F8F8F8"/>
              </a:solidFill>
              <a:ln w="19050" algn="ctr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9" name="Rectangle 50"/>
            <p:cNvSpPr>
              <a:spLocks noChangeArrowheads="1"/>
            </p:cNvSpPr>
            <p:nvPr/>
          </p:nvSpPr>
          <p:spPr bwMode="auto">
            <a:xfrm>
              <a:off x="3393530" y="3154155"/>
              <a:ext cx="1705523" cy="68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i="0" spc="-1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ТСО/ТСО</a:t>
              </a:r>
            </a:p>
            <a:p>
              <a:r>
                <a:rPr lang="en-US" sz="1600" spc="-100" dirty="0">
                  <a:solidFill>
                    <a:srgbClr val="2807CB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  <a:cs typeface="Arial" charset="0"/>
                </a:rPr>
                <a:t>http://akts.su/</a:t>
              </a:r>
              <a:endParaRPr lang="en-US" sz="1600" i="0" spc="-100" dirty="0">
                <a:solidFill>
                  <a:srgbClr val="2807CB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Arial" charset="0"/>
              </a:endParaRPr>
            </a:p>
          </p:txBody>
        </p:sp>
      </p:grpSp>
      <p:sp>
        <p:nvSpPr>
          <p:cNvPr id="44" name="Rectangle 39"/>
          <p:cNvSpPr>
            <a:spLocks noChangeArrowheads="1"/>
          </p:cNvSpPr>
          <p:nvPr/>
        </p:nvSpPr>
        <p:spPr bwMode="black">
          <a:xfrm>
            <a:off x="0" y="1219200"/>
            <a:ext cx="213360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l"/>
            <a:r>
              <a:rPr lang="ru-RU" sz="1000" b="1" dirty="0" smtClean="0">
                <a:solidFill>
                  <a:schemeClr val="bg2"/>
                </a:solidFill>
              </a:rPr>
              <a:t>   </a:t>
            </a:r>
            <a:endParaRPr lang="ru-RU" sz="1100" b="1" dirty="0">
              <a:solidFill>
                <a:schemeClr val="bg2"/>
              </a:solidFill>
            </a:endParaRPr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black">
          <a:xfrm>
            <a:off x="6629400" y="2057400"/>
            <a:ext cx="25146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l"/>
            <a:r>
              <a:rPr lang="ru-RU" sz="1200" b="1" dirty="0" smtClean="0">
                <a:solidFill>
                  <a:schemeClr val="bg2"/>
                </a:solidFill>
              </a:rPr>
              <a:t>   </a:t>
            </a:r>
            <a:endParaRPr lang="ru-RU" sz="12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18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95400"/>
            <a:ext cx="3556237" cy="50292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1219200"/>
            <a:ext cx="3470923" cy="49085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9" name="Выноска 2 8"/>
          <p:cNvSpPr/>
          <p:nvPr/>
        </p:nvSpPr>
        <p:spPr bwMode="auto">
          <a:xfrm>
            <a:off x="5257800" y="1371600"/>
            <a:ext cx="3733800" cy="5257800"/>
          </a:xfrm>
          <a:prstGeom prst="borderCallout2">
            <a:avLst>
              <a:gd name="adj1" fmla="val 24386"/>
              <a:gd name="adj2" fmla="val -323"/>
              <a:gd name="adj3" fmla="val 26135"/>
              <a:gd name="adj4" fmla="val -8886"/>
              <a:gd name="adj5" fmla="val 35544"/>
              <a:gd name="adj6" fmla="val -1790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38125"/>
            <a:ext cx="7010400" cy="868363"/>
          </a:xfrm>
        </p:spPr>
        <p:txBody>
          <a:bodyPr/>
          <a:lstStyle/>
          <a:p>
            <a:r>
              <a:rPr lang="ru-RU" dirty="0" smtClean="0"/>
              <a:t>ТСО решили </a:t>
            </a:r>
            <a:r>
              <a:rPr lang="ru-RU" dirty="0" smtClean="0"/>
              <a:t>создать СДС в сфере ТСН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25D59-9DDA-46E1-95B7-88BA8337E1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5334000" y="1507153"/>
            <a:ext cx="3657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2807CB"/>
                </a:solidFill>
              </a:rPr>
              <a:t>17.04.2018г</a:t>
            </a:r>
          </a:p>
          <a:p>
            <a:pPr algn="l"/>
            <a:endParaRPr lang="ru-RU" sz="1200" b="1" dirty="0">
              <a:solidFill>
                <a:schemeClr val="bg2"/>
              </a:solidFill>
            </a:endParaRPr>
          </a:p>
          <a:p>
            <a:pPr algn="l"/>
            <a:r>
              <a:rPr lang="ru-RU" sz="1200" b="1" dirty="0" smtClean="0">
                <a:solidFill>
                  <a:schemeClr val="bg2"/>
                </a:solidFill>
              </a:rPr>
              <a:t>Решили</a:t>
            </a:r>
            <a:r>
              <a:rPr lang="ru-RU" sz="1200" dirty="0" smtClean="0">
                <a:solidFill>
                  <a:schemeClr val="bg2"/>
                </a:solidFill>
              </a:rPr>
              <a:t>:</a:t>
            </a:r>
          </a:p>
          <a:p>
            <a:pPr algn="l"/>
            <a:r>
              <a:rPr lang="ru-RU" sz="1200" dirty="0" smtClean="0">
                <a:solidFill>
                  <a:schemeClr val="bg2"/>
                </a:solidFill>
              </a:rPr>
              <a:t>1.1.	Предложить Ассоциации </a:t>
            </a:r>
            <a:r>
              <a:rPr lang="ru-RU" sz="1200" dirty="0">
                <a:solidFill>
                  <a:schemeClr val="bg2"/>
                </a:solidFill>
              </a:rPr>
              <a:t>производителей </a:t>
            </a:r>
            <a:r>
              <a:rPr lang="ru-RU" sz="1200" dirty="0" smtClean="0">
                <a:solidFill>
                  <a:schemeClr val="bg2"/>
                </a:solidFill>
              </a:rPr>
              <a:t>качественной продукции для теплоснабжения </a:t>
            </a:r>
            <a:r>
              <a:rPr lang="ru-RU" sz="1200" b="1" dirty="0" smtClean="0">
                <a:solidFill>
                  <a:schemeClr val="bg2"/>
                </a:solidFill>
              </a:rPr>
              <a:t>(АКТС) создать и зарегистрировать</a:t>
            </a:r>
            <a:r>
              <a:rPr lang="ru-RU" sz="1200" dirty="0" smtClean="0">
                <a:solidFill>
                  <a:schemeClr val="bg2"/>
                </a:solidFill>
              </a:rPr>
              <a:t> в органах государственной власти Систему добровольной сертификации «КАЧЕСТВО ТЕПЛОСНАБЖЕНИЯ» </a:t>
            </a:r>
            <a:r>
              <a:rPr lang="ru-RU" sz="1200" b="1" dirty="0" smtClean="0">
                <a:solidFill>
                  <a:schemeClr val="bg2"/>
                </a:solidFill>
              </a:rPr>
              <a:t>(СКТС)</a:t>
            </a:r>
            <a:r>
              <a:rPr lang="ru-RU" sz="1200" dirty="0" smtClean="0">
                <a:solidFill>
                  <a:schemeClr val="bg2"/>
                </a:solidFill>
              </a:rPr>
              <a:t>.</a:t>
            </a:r>
          </a:p>
          <a:p>
            <a:pPr algn="l"/>
            <a:endParaRPr lang="ru-RU" sz="1200" dirty="0" smtClean="0">
              <a:solidFill>
                <a:schemeClr val="bg2"/>
              </a:solidFill>
            </a:endParaRPr>
          </a:p>
          <a:p>
            <a:pPr algn="l"/>
            <a:r>
              <a:rPr lang="ru-RU" sz="1200" b="1" dirty="0" smtClean="0">
                <a:solidFill>
                  <a:schemeClr val="bg2"/>
                </a:solidFill>
              </a:rPr>
              <a:t>Решили</a:t>
            </a:r>
            <a:r>
              <a:rPr lang="ru-RU" sz="1200" dirty="0" smtClean="0">
                <a:solidFill>
                  <a:schemeClr val="bg2"/>
                </a:solidFill>
              </a:rPr>
              <a:t>:</a:t>
            </a:r>
          </a:p>
          <a:p>
            <a:pPr algn="l"/>
            <a:r>
              <a:rPr lang="ru-RU" sz="1200" dirty="0" smtClean="0">
                <a:solidFill>
                  <a:schemeClr val="bg2"/>
                </a:solidFill>
              </a:rPr>
              <a:t>3.1.1. Утвердить в качестве обеспечивающих управление СКТС органов:</a:t>
            </a:r>
          </a:p>
          <a:p>
            <a:pPr algn="l"/>
            <a:r>
              <a:rPr lang="ru-RU" sz="1200" dirty="0" smtClean="0">
                <a:solidFill>
                  <a:schemeClr val="bg2"/>
                </a:solidFill>
              </a:rPr>
              <a:t>-   </a:t>
            </a:r>
            <a:r>
              <a:rPr lang="ru-RU" sz="1200" b="1" dirty="0" smtClean="0">
                <a:solidFill>
                  <a:schemeClr val="bg2"/>
                </a:solidFill>
              </a:rPr>
              <a:t>Руководящий орган </a:t>
            </a:r>
            <a:r>
              <a:rPr lang="ru-RU" sz="1200" dirty="0" smtClean="0">
                <a:solidFill>
                  <a:schemeClr val="bg2"/>
                </a:solidFill>
              </a:rPr>
              <a:t>СКТС;</a:t>
            </a:r>
          </a:p>
          <a:p>
            <a:pPr marL="171450" indent="-171450" algn="l">
              <a:buFontTx/>
              <a:buChar char="-"/>
            </a:pPr>
            <a:r>
              <a:rPr lang="ru-RU" sz="1200" b="1" dirty="0" smtClean="0">
                <a:solidFill>
                  <a:schemeClr val="bg2"/>
                </a:solidFill>
              </a:rPr>
              <a:t>Центральный орган </a:t>
            </a:r>
            <a:r>
              <a:rPr lang="ru-RU" sz="1200" dirty="0" smtClean="0">
                <a:solidFill>
                  <a:schemeClr val="bg2"/>
                </a:solidFill>
              </a:rPr>
              <a:t>СКТС.</a:t>
            </a:r>
          </a:p>
          <a:p>
            <a:pPr algn="l"/>
            <a:endParaRPr lang="ru-RU" sz="1200" dirty="0" smtClean="0">
              <a:solidFill>
                <a:schemeClr val="bg2"/>
              </a:solidFill>
            </a:endParaRPr>
          </a:p>
          <a:p>
            <a:pPr algn="l"/>
            <a:r>
              <a:rPr lang="ru-RU" sz="1200" dirty="0" smtClean="0">
                <a:solidFill>
                  <a:schemeClr val="bg2"/>
                </a:solidFill>
              </a:rPr>
              <a:t>3.1.2. Утвердить Руководящий орган СКТС в составе: </a:t>
            </a:r>
          </a:p>
          <a:p>
            <a:pPr algn="l"/>
            <a:r>
              <a:rPr lang="ru-RU" sz="1200" b="1" dirty="0" err="1" smtClean="0">
                <a:solidFill>
                  <a:schemeClr val="bg2"/>
                </a:solidFill>
              </a:rPr>
              <a:t>Абдушукуров</a:t>
            </a:r>
            <a:r>
              <a:rPr lang="ru-RU" sz="1200" b="1" dirty="0" smtClean="0">
                <a:solidFill>
                  <a:schemeClr val="bg2"/>
                </a:solidFill>
              </a:rPr>
              <a:t> П.Ф. </a:t>
            </a:r>
          </a:p>
          <a:p>
            <a:pPr algn="l"/>
            <a:r>
              <a:rPr lang="ru-RU" sz="1200" b="1" dirty="0" err="1" smtClean="0">
                <a:solidFill>
                  <a:schemeClr val="bg2"/>
                </a:solidFill>
              </a:rPr>
              <a:t>Дорфман</a:t>
            </a:r>
            <a:r>
              <a:rPr lang="ru-RU" sz="1200" b="1" dirty="0" smtClean="0">
                <a:solidFill>
                  <a:schemeClr val="bg2"/>
                </a:solidFill>
              </a:rPr>
              <a:t> Ю.В.</a:t>
            </a:r>
          </a:p>
          <a:p>
            <a:pPr algn="l"/>
            <a:r>
              <a:rPr lang="ru-RU" sz="1200" b="1" dirty="0" smtClean="0">
                <a:solidFill>
                  <a:schemeClr val="bg2"/>
                </a:solidFill>
              </a:rPr>
              <a:t>Лобанов С.М.</a:t>
            </a:r>
          </a:p>
          <a:p>
            <a:pPr algn="l"/>
            <a:r>
              <a:rPr lang="ru-RU" sz="1200" b="1" dirty="0" smtClean="0">
                <a:solidFill>
                  <a:schemeClr val="bg2"/>
                </a:solidFill>
              </a:rPr>
              <a:t>Петров М.Г, </a:t>
            </a:r>
          </a:p>
          <a:p>
            <a:pPr algn="l"/>
            <a:r>
              <a:rPr lang="ru-RU" sz="1200" b="1" dirty="0" err="1" smtClean="0">
                <a:solidFill>
                  <a:schemeClr val="bg2"/>
                </a:solidFill>
              </a:rPr>
              <a:t>Шагимуллин</a:t>
            </a:r>
            <a:r>
              <a:rPr lang="ru-RU" sz="1200" b="1" dirty="0" smtClean="0">
                <a:solidFill>
                  <a:schemeClr val="bg2"/>
                </a:solidFill>
              </a:rPr>
              <a:t>  А.Р.</a:t>
            </a:r>
          </a:p>
          <a:p>
            <a:pPr algn="l"/>
            <a:endParaRPr lang="ru-RU" sz="1200" dirty="0" smtClean="0">
              <a:solidFill>
                <a:schemeClr val="bg2"/>
              </a:solidFill>
            </a:endParaRPr>
          </a:p>
          <a:p>
            <a:pPr algn="l"/>
            <a:r>
              <a:rPr lang="ru-RU" sz="1200" dirty="0" smtClean="0">
                <a:solidFill>
                  <a:schemeClr val="bg2"/>
                </a:solidFill>
              </a:rPr>
              <a:t>3.1.3. Председателем РО СКТС утвердить – </a:t>
            </a:r>
            <a:r>
              <a:rPr lang="ru-RU" sz="1200" b="1" dirty="0" err="1" smtClean="0">
                <a:solidFill>
                  <a:schemeClr val="bg2"/>
                </a:solidFill>
              </a:rPr>
              <a:t>Абдушукурова</a:t>
            </a:r>
            <a:r>
              <a:rPr lang="ru-RU" sz="1200" b="1" dirty="0" smtClean="0">
                <a:solidFill>
                  <a:schemeClr val="bg2"/>
                </a:solidFill>
              </a:rPr>
              <a:t> П.Ф</a:t>
            </a:r>
            <a:r>
              <a:rPr lang="ru-RU" sz="1200" dirty="0" smtClean="0">
                <a:solidFill>
                  <a:schemeClr val="bg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22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сделано за год?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299325" y="6262688"/>
            <a:ext cx="1616075" cy="290512"/>
          </a:xfrm>
        </p:spPr>
        <p:txBody>
          <a:bodyPr/>
          <a:lstStyle/>
          <a:p>
            <a:pPr>
              <a:defRPr/>
            </a:pPr>
            <a:fld id="{A8D25D59-9DDA-46E1-95B7-88BA8337E1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3" name="Группа 28"/>
          <p:cNvGrpSpPr/>
          <p:nvPr/>
        </p:nvGrpSpPr>
        <p:grpSpPr>
          <a:xfrm>
            <a:off x="2611436" y="1447800"/>
            <a:ext cx="2749549" cy="2218675"/>
            <a:chOff x="2986087" y="1726262"/>
            <a:chExt cx="2749549" cy="2218675"/>
          </a:xfrm>
        </p:grpSpPr>
        <p:sp>
          <p:nvSpPr>
            <p:cNvPr id="8" name="AutoShape 32"/>
            <p:cNvSpPr>
              <a:spLocks noChangeArrowheads="1"/>
            </p:cNvSpPr>
            <p:nvPr/>
          </p:nvSpPr>
          <p:spPr bwMode="gray">
            <a:xfrm flipV="1">
              <a:off x="2986087" y="1726262"/>
              <a:ext cx="2749549" cy="2218675"/>
            </a:xfrm>
            <a:prstGeom prst="triangle">
              <a:avLst>
                <a:gd name="adj" fmla="val 50000"/>
              </a:avLst>
            </a:prstGeom>
            <a:solidFill>
              <a:srgbClr val="70A8DA"/>
            </a:soli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Rectangle 35"/>
            <p:cNvSpPr>
              <a:spLocks noChangeArrowheads="1"/>
            </p:cNvSpPr>
            <p:nvPr/>
          </p:nvSpPr>
          <p:spPr bwMode="gray">
            <a:xfrm>
              <a:off x="3429000" y="2006025"/>
              <a:ext cx="1828800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1600" b="1" dirty="0" smtClean="0">
                  <a:solidFill>
                    <a:srgbClr val="FFFFFF"/>
                  </a:solidFill>
                  <a:cs typeface="Arial" charset="0"/>
                </a:rPr>
                <a:t>Власть федеральная</a:t>
              </a:r>
              <a:endParaRPr lang="en-US" sz="1600" b="1" i="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23" name="Группа 30"/>
          <p:cNvGrpSpPr/>
          <p:nvPr/>
        </p:nvGrpSpPr>
        <p:grpSpPr>
          <a:xfrm>
            <a:off x="986161" y="3810000"/>
            <a:ext cx="2747639" cy="2220913"/>
            <a:chOff x="1219200" y="4114800"/>
            <a:chExt cx="2747639" cy="2220913"/>
          </a:xfrm>
        </p:grpSpPr>
        <p:sp>
          <p:nvSpPr>
            <p:cNvPr id="5" name="AutoShape 29"/>
            <p:cNvSpPr>
              <a:spLocks noChangeArrowheads="1"/>
            </p:cNvSpPr>
            <p:nvPr/>
          </p:nvSpPr>
          <p:spPr bwMode="gray">
            <a:xfrm flipV="1">
              <a:off x="1219200" y="4114800"/>
              <a:ext cx="2747639" cy="22209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0980"/>
                    <a:invGamma/>
                  </a:schemeClr>
                </a:gs>
              </a:gsLst>
              <a:lin ang="189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Rectangle 36"/>
            <p:cNvSpPr>
              <a:spLocks noChangeArrowheads="1"/>
            </p:cNvSpPr>
            <p:nvPr/>
          </p:nvSpPr>
          <p:spPr bwMode="gray">
            <a:xfrm>
              <a:off x="1828800" y="4292025"/>
              <a:ext cx="1482731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1600" b="1" dirty="0" err="1" smtClean="0">
                  <a:solidFill>
                    <a:srgbClr val="FFFFFF"/>
                  </a:solidFill>
                  <a:cs typeface="Arial" charset="0"/>
                </a:rPr>
                <a:t>Професси-ональные</a:t>
              </a:r>
              <a:r>
                <a:rPr lang="ru-RU" sz="1600" b="1" dirty="0" smtClean="0">
                  <a:solidFill>
                    <a:srgbClr val="FFFFFF"/>
                  </a:solidFill>
                  <a:cs typeface="Arial" charset="0"/>
                </a:rPr>
                <a:t> НКО (7)</a:t>
              </a:r>
              <a:endParaRPr lang="en-US" sz="1600" b="1" i="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27" name="Группа 27"/>
          <p:cNvGrpSpPr/>
          <p:nvPr/>
        </p:nvGrpSpPr>
        <p:grpSpPr>
          <a:xfrm>
            <a:off x="4110361" y="3825225"/>
            <a:ext cx="2747639" cy="2220913"/>
            <a:chOff x="4343400" y="4038600"/>
            <a:chExt cx="2747639" cy="2220913"/>
          </a:xfrm>
        </p:grpSpPr>
        <p:sp>
          <p:nvSpPr>
            <p:cNvPr id="10" name="AutoShape 34"/>
            <p:cNvSpPr>
              <a:spLocks noChangeArrowheads="1"/>
            </p:cNvSpPr>
            <p:nvPr/>
          </p:nvSpPr>
          <p:spPr bwMode="gray">
            <a:xfrm flipV="1">
              <a:off x="4343400" y="4038600"/>
              <a:ext cx="2747639" cy="22209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72941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Rectangle 37"/>
            <p:cNvSpPr>
              <a:spLocks noChangeArrowheads="1"/>
            </p:cNvSpPr>
            <p:nvPr/>
          </p:nvSpPr>
          <p:spPr bwMode="gray">
            <a:xfrm>
              <a:off x="4919979" y="4343400"/>
              <a:ext cx="1480821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1600" b="1" dirty="0" smtClean="0">
                  <a:solidFill>
                    <a:srgbClr val="FFFFFF"/>
                  </a:solidFill>
                  <a:cs typeface="Arial" charset="0"/>
                </a:rPr>
                <a:t>ТСО/ТСО (19)</a:t>
              </a:r>
              <a:endParaRPr lang="en-US" sz="1600" b="1" i="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28" name="Группа 26"/>
          <p:cNvGrpSpPr/>
          <p:nvPr/>
        </p:nvGrpSpPr>
        <p:grpSpPr>
          <a:xfrm>
            <a:off x="2520949" y="3825225"/>
            <a:ext cx="2749550" cy="2220913"/>
            <a:chOff x="2895600" y="4038600"/>
            <a:chExt cx="2749550" cy="2220913"/>
          </a:xfrm>
        </p:grpSpPr>
        <p:sp>
          <p:nvSpPr>
            <p:cNvPr id="9" name="AutoShape 33"/>
            <p:cNvSpPr>
              <a:spLocks noChangeArrowheads="1"/>
            </p:cNvSpPr>
            <p:nvPr/>
          </p:nvSpPr>
          <p:spPr bwMode="gray">
            <a:xfrm>
              <a:off x="2895600" y="4038600"/>
              <a:ext cx="2749550" cy="2220913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76078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Rectangle 38"/>
            <p:cNvSpPr>
              <a:spLocks noChangeArrowheads="1"/>
            </p:cNvSpPr>
            <p:nvPr/>
          </p:nvSpPr>
          <p:spPr bwMode="gray">
            <a:xfrm>
              <a:off x="3352800" y="5171182"/>
              <a:ext cx="1828800" cy="10772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ru-RU" sz="1600" b="1" dirty="0" smtClean="0">
                <a:solidFill>
                  <a:srgbClr val="FFFFFF"/>
                </a:solidFill>
                <a:cs typeface="Arial" charset="0"/>
              </a:endParaRPr>
            </a:p>
            <a:p>
              <a:pPr eaLnBrk="0" hangingPunct="0"/>
              <a:r>
                <a:rPr lang="ru-RU" sz="1600" b="1" dirty="0" smtClean="0">
                  <a:solidFill>
                    <a:srgbClr val="FFFFFF"/>
                  </a:solidFill>
                  <a:cs typeface="Arial" charset="0"/>
                </a:rPr>
                <a:t>Производители качественной продукции (5)</a:t>
              </a:r>
              <a:endParaRPr lang="en-US" sz="1600" b="1" i="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15" name="Rectangle 39"/>
          <p:cNvSpPr>
            <a:spLocks noChangeArrowheads="1"/>
          </p:cNvSpPr>
          <p:nvPr/>
        </p:nvSpPr>
        <p:spPr bwMode="black">
          <a:xfrm>
            <a:off x="-76200" y="1686580"/>
            <a:ext cx="20574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12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   ЦЭС г. С-Петербурга</a:t>
            </a:r>
          </a:p>
          <a:p>
            <a:pPr algn="l"/>
            <a:endParaRPr lang="ru-RU" sz="1200" dirty="0">
              <a:solidFill>
                <a:schemeClr val="bg2">
                  <a:lumMod val="85000"/>
                  <a:lumOff val="15000"/>
                </a:schemeClr>
              </a:solidFill>
              <a:cs typeface="Arial" charset="0"/>
            </a:endParaRPr>
          </a:p>
          <a:p>
            <a:pPr algn="l"/>
            <a:r>
              <a:rPr lang="ru-RU" sz="120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   Институт      энергосбережения им. Н.И. Данилова</a:t>
            </a:r>
            <a:endParaRPr lang="en-US" sz="1200" i="0" dirty="0">
              <a:solidFill>
                <a:schemeClr val="bg2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black">
          <a:xfrm>
            <a:off x="6132400" y="1908002"/>
            <a:ext cx="2478200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Комитет по Э и ИО </a:t>
            </a:r>
          </a:p>
          <a:p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С-Петербурга</a:t>
            </a:r>
            <a:r>
              <a:rPr lang="ru-RU" sz="140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;</a:t>
            </a:r>
            <a:endParaRPr lang="ru-RU" sz="1400" dirty="0">
              <a:solidFill>
                <a:schemeClr val="bg2">
                  <a:lumMod val="85000"/>
                  <a:lumOff val="15000"/>
                </a:schemeClr>
              </a:solidFill>
              <a:cs typeface="Arial" charset="0"/>
            </a:endParaRPr>
          </a:p>
          <a:p>
            <a:endParaRPr lang="ru-RU" sz="1400" dirty="0" smtClean="0">
              <a:solidFill>
                <a:schemeClr val="bg2">
                  <a:lumMod val="85000"/>
                  <a:lumOff val="15000"/>
                </a:schemeClr>
              </a:solidFill>
              <a:cs typeface="Arial" charset="0"/>
            </a:endParaRPr>
          </a:p>
          <a:p>
            <a:pPr algn="ctr"/>
            <a:r>
              <a:rPr lang="ru-RU" sz="140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 МЭ и ЖКХ 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   Свердловской обл.</a:t>
            </a:r>
            <a:endParaRPr lang="en-US" sz="1400" i="0" dirty="0">
              <a:solidFill>
                <a:schemeClr val="bg2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black">
          <a:xfrm>
            <a:off x="47625" y="4647962"/>
            <a:ext cx="1857375" cy="1600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АВОК,</a:t>
            </a:r>
          </a:p>
          <a:p>
            <a:r>
              <a:rPr lang="ru-RU" sz="1400" dirty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АРОКР, </a:t>
            </a:r>
            <a:endParaRPr lang="ru-RU" sz="1400" dirty="0" smtClean="0">
              <a:solidFill>
                <a:schemeClr val="bg2">
                  <a:lumMod val="85000"/>
                  <a:lumOff val="15000"/>
                </a:schemeClr>
              </a:solidFill>
              <a:cs typeface="Arial" charset="0"/>
            </a:endParaRPr>
          </a:p>
          <a:p>
            <a:r>
              <a:rPr lang="ru-RU" sz="140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ЦНИИКС, </a:t>
            </a:r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/>
            </a:r>
            <a:b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</a:br>
            <a:r>
              <a:rPr lang="ru-RU" sz="1400" i="0" dirty="0" err="1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Росхимреактив</a:t>
            </a:r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,</a:t>
            </a:r>
            <a:b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</a:br>
            <a:r>
              <a:rPr lang="ru-RU" sz="140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НАКС, </a:t>
            </a:r>
          </a:p>
          <a:p>
            <a:r>
              <a:rPr lang="ru-RU" sz="1400" dirty="0" err="1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Комэнерго</a:t>
            </a:r>
            <a:r>
              <a:rPr lang="ru-RU" sz="1400" dirty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, </a:t>
            </a:r>
            <a:endParaRPr lang="ru-RU" sz="1400" dirty="0" smtClean="0">
              <a:solidFill>
                <a:schemeClr val="bg2">
                  <a:lumMod val="85000"/>
                  <a:lumOff val="15000"/>
                </a:schemeClr>
              </a:solidFill>
              <a:cs typeface="Arial" charset="0"/>
            </a:endParaRPr>
          </a:p>
          <a:p>
            <a:r>
              <a:rPr lang="ru-RU" sz="140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НОЭ.</a:t>
            </a:r>
            <a:endParaRPr lang="en-US" sz="1400" i="0" dirty="0">
              <a:solidFill>
                <a:schemeClr val="bg2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sp>
        <p:nvSpPr>
          <p:cNvPr id="18" name="Rectangle 42"/>
          <p:cNvSpPr>
            <a:spLocks noChangeArrowheads="1"/>
          </p:cNvSpPr>
          <p:nvPr/>
        </p:nvSpPr>
        <p:spPr bwMode="black">
          <a:xfrm>
            <a:off x="6629398" y="3284984"/>
            <a:ext cx="2514601" cy="31085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Ярославская обл., </a:t>
            </a:r>
            <a:b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</a:br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Татарстан, </a:t>
            </a:r>
          </a:p>
          <a:p>
            <a:pPr algn="ctr"/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Башкортостан, </a:t>
            </a:r>
          </a:p>
          <a:p>
            <a:pPr algn="ctr"/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Челябинская обл., Тюменская обл., </a:t>
            </a:r>
          </a:p>
          <a:p>
            <a:pPr algn="ctr"/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ЦФО (</a:t>
            </a:r>
            <a:r>
              <a:rPr lang="ru-RU" sz="1400" i="0" dirty="0" err="1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Квадра</a:t>
            </a:r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), </a:t>
            </a:r>
          </a:p>
          <a:p>
            <a:pPr algn="ctr"/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СФО (СГК), </a:t>
            </a:r>
          </a:p>
          <a:p>
            <a:pPr algn="ctr"/>
            <a:r>
              <a:rPr lang="ru-RU" sz="1400" dirty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З</a:t>
            </a:r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абайкальский край, </a:t>
            </a:r>
          </a:p>
          <a:p>
            <a:pPr algn="ctr"/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Крым, </a:t>
            </a:r>
          </a:p>
          <a:p>
            <a:pPr algn="ctr"/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С-Петербург, </a:t>
            </a:r>
          </a:p>
          <a:p>
            <a:pPr algn="ctr"/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Самарская обл</a:t>
            </a:r>
            <a:r>
              <a:rPr lang="ru-RU" sz="140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.</a:t>
            </a:r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, Нижегородская обл., Иркутская обл., </a:t>
            </a:r>
          </a:p>
          <a:p>
            <a:pPr algn="ctr"/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Московская обл.</a:t>
            </a:r>
            <a:endParaRPr lang="en-US" sz="1400" i="0" dirty="0">
              <a:solidFill>
                <a:schemeClr val="bg2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sp>
        <p:nvSpPr>
          <p:cNvPr id="19" name="Rectangle 43"/>
          <p:cNvSpPr>
            <a:spLocks noChangeArrowheads="1"/>
          </p:cNvSpPr>
          <p:nvPr/>
        </p:nvSpPr>
        <p:spPr bwMode="black">
          <a:xfrm>
            <a:off x="2514600" y="1143000"/>
            <a:ext cx="64008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140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СФ; ГД</a:t>
            </a:r>
            <a:r>
              <a:rPr lang="ru-RU" sz="1400" dirty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;</a:t>
            </a:r>
            <a:r>
              <a:rPr lang="ru-RU" sz="140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 </a:t>
            </a:r>
            <a:r>
              <a:rPr lang="ru-RU" sz="1400" dirty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МЭ</a:t>
            </a:r>
            <a:r>
              <a:rPr lang="ru-RU" sz="140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; </a:t>
            </a:r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Минстрой</a:t>
            </a:r>
            <a:r>
              <a:rPr lang="ru-RU" sz="1400" dirty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;</a:t>
            </a:r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 РСТ; РТН</a:t>
            </a:r>
            <a:r>
              <a:rPr lang="ru-RU" sz="140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;</a:t>
            </a:r>
          </a:p>
          <a:p>
            <a:pPr algn="l"/>
            <a:endParaRPr lang="ru-RU" sz="1400" i="0" dirty="0">
              <a:solidFill>
                <a:schemeClr val="bg2">
                  <a:lumMod val="85000"/>
                  <a:lumOff val="15000"/>
                </a:schemeClr>
              </a:solidFill>
              <a:cs typeface="Arial" charset="0"/>
            </a:endParaRPr>
          </a:p>
          <a:p>
            <a:pPr algn="l"/>
            <a:r>
              <a:rPr lang="ru-RU" sz="1400" i="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			</a:t>
            </a:r>
            <a:endParaRPr lang="en-US" sz="1400" i="0" dirty="0">
              <a:solidFill>
                <a:schemeClr val="bg2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sp>
        <p:nvSpPr>
          <p:cNvPr id="20" name="Rectangle 44"/>
          <p:cNvSpPr>
            <a:spLocks noChangeArrowheads="1"/>
          </p:cNvSpPr>
          <p:nvPr/>
        </p:nvSpPr>
        <p:spPr bwMode="black">
          <a:xfrm>
            <a:off x="1987549" y="6096000"/>
            <a:ext cx="39624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НПК Логика, </a:t>
            </a:r>
            <a:r>
              <a:rPr lang="ru-RU" sz="1400" dirty="0" err="1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ЧелябСпецГражданСтрой</a:t>
            </a:r>
            <a:r>
              <a:rPr lang="ru-RU" sz="1400" dirty="0" smtClean="0">
                <a:solidFill>
                  <a:schemeClr val="bg2">
                    <a:lumMod val="85000"/>
                    <a:lumOff val="15000"/>
                  </a:schemeClr>
                </a:solidFill>
                <a:cs typeface="Arial" charset="0"/>
              </a:rPr>
              <a:t>, СТУ, Компенсатор, СУ-87</a:t>
            </a:r>
            <a:endParaRPr lang="en-US" sz="1400" i="0" dirty="0">
              <a:solidFill>
                <a:schemeClr val="bg2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grpSp>
        <p:nvGrpSpPr>
          <p:cNvPr id="29" name="Группа 32"/>
          <p:cNvGrpSpPr/>
          <p:nvPr/>
        </p:nvGrpSpPr>
        <p:grpSpPr>
          <a:xfrm>
            <a:off x="1066800" y="1447800"/>
            <a:ext cx="2749549" cy="2484060"/>
            <a:chOff x="1441451" y="1447800"/>
            <a:chExt cx="2749549" cy="2484060"/>
          </a:xfrm>
        </p:grpSpPr>
        <p:sp>
          <p:nvSpPr>
            <p:cNvPr id="7" name="AutoShape 31"/>
            <p:cNvSpPr>
              <a:spLocks noChangeArrowheads="1"/>
            </p:cNvSpPr>
            <p:nvPr/>
          </p:nvSpPr>
          <p:spPr bwMode="gray">
            <a:xfrm>
              <a:off x="1441451" y="1447800"/>
              <a:ext cx="2749549" cy="2220913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60000"/>
                <a:lumOff val="40000"/>
              </a:schemeClr>
            </a:soli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Rectangle 45"/>
            <p:cNvSpPr>
              <a:spLocks noChangeArrowheads="1"/>
            </p:cNvSpPr>
            <p:nvPr/>
          </p:nvSpPr>
          <p:spPr bwMode="gray">
            <a:xfrm>
              <a:off x="1981201" y="2362200"/>
              <a:ext cx="1676399" cy="15696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ru-RU" sz="1600" b="1" spc="-100" dirty="0" smtClean="0">
                  <a:solidFill>
                    <a:srgbClr val="FFFFFF"/>
                  </a:solidFill>
                  <a:cs typeface="Arial" charset="0"/>
                </a:rPr>
                <a:t>Региональные</a:t>
              </a:r>
              <a:r>
                <a:rPr lang="ru-RU" sz="1600" b="1" dirty="0" smtClean="0">
                  <a:solidFill>
                    <a:srgbClr val="FFFFFF"/>
                  </a:solidFill>
                  <a:cs typeface="Arial" charset="0"/>
                </a:rPr>
                <a:t> центры энергосбережения (2)</a:t>
              </a:r>
              <a:endParaRPr lang="en-US" sz="1600" b="1" dirty="0">
                <a:solidFill>
                  <a:srgbClr val="FFFFFF"/>
                </a:solidFill>
                <a:cs typeface="Arial" charset="0"/>
              </a:endParaRPr>
            </a:p>
            <a:p>
              <a:pPr eaLnBrk="0" hangingPunct="0"/>
              <a:r>
                <a:rPr lang="ru-RU" sz="1600" b="1" dirty="0" smtClean="0">
                  <a:solidFill>
                    <a:srgbClr val="FFFFFF"/>
                  </a:solidFill>
                  <a:cs typeface="Arial" charset="0"/>
                </a:rPr>
                <a:t/>
              </a:r>
              <a:br>
                <a:rPr lang="ru-RU" sz="1600" b="1" dirty="0" smtClean="0">
                  <a:solidFill>
                    <a:srgbClr val="FFFFFF"/>
                  </a:solidFill>
                  <a:cs typeface="Arial" charset="0"/>
                </a:rPr>
              </a:br>
              <a:r>
                <a:rPr lang="ru-RU" sz="1600" b="1" dirty="0" smtClean="0">
                  <a:solidFill>
                    <a:srgbClr val="FFFFFF"/>
                  </a:solidFill>
                  <a:cs typeface="Arial" charset="0"/>
                </a:rPr>
                <a:t>(2) </a:t>
              </a:r>
              <a:endParaRPr lang="en-US" sz="1600" b="1" i="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114799" y="1474138"/>
            <a:ext cx="2749550" cy="2220913"/>
            <a:chOff x="4419600" y="1752600"/>
            <a:chExt cx="2749550" cy="2220913"/>
          </a:xfrm>
        </p:grpSpPr>
        <p:sp>
          <p:nvSpPr>
            <p:cNvPr id="6" name="AutoShape 30"/>
            <p:cNvSpPr>
              <a:spLocks noChangeArrowheads="1"/>
            </p:cNvSpPr>
            <p:nvPr/>
          </p:nvSpPr>
          <p:spPr bwMode="gray">
            <a:xfrm>
              <a:off x="4419600" y="1752600"/>
              <a:ext cx="2749550" cy="2220913"/>
            </a:xfrm>
            <a:prstGeom prst="triangle">
              <a:avLst>
                <a:gd name="adj" fmla="val 50000"/>
              </a:avLst>
            </a:prstGeom>
            <a:solidFill>
              <a:srgbClr val="0070C0"/>
            </a:solidFill>
            <a:ln w="28575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Rectangle 46"/>
            <p:cNvSpPr>
              <a:spLocks noChangeArrowheads="1"/>
            </p:cNvSpPr>
            <p:nvPr/>
          </p:nvSpPr>
          <p:spPr bwMode="gray">
            <a:xfrm>
              <a:off x="4800600" y="2504182"/>
              <a:ext cx="2133600" cy="13234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ru-RU" sz="1600" b="1" dirty="0" smtClean="0">
                <a:solidFill>
                  <a:srgbClr val="FFFFFF"/>
                </a:solidFill>
                <a:cs typeface="Arial" charset="0"/>
              </a:endParaRPr>
            </a:p>
            <a:p>
              <a:pPr eaLnBrk="0" hangingPunct="0"/>
              <a:r>
                <a:rPr lang="ru-RU" sz="1600" b="1" dirty="0" smtClean="0">
                  <a:solidFill>
                    <a:srgbClr val="FFFFFF"/>
                  </a:solidFill>
                  <a:cs typeface="Arial" charset="0"/>
                </a:rPr>
                <a:t>Власть региональная и муниципальная</a:t>
              </a:r>
            </a:p>
            <a:p>
              <a:pPr eaLnBrk="0" hangingPunct="0"/>
              <a:r>
                <a:rPr lang="ru-RU" sz="1600" b="1" i="0" dirty="0" smtClean="0">
                  <a:solidFill>
                    <a:srgbClr val="FFFFFF"/>
                  </a:solidFill>
                  <a:cs typeface="Arial" charset="0"/>
                </a:rPr>
                <a:t>(2)</a:t>
              </a:r>
              <a:endParaRPr lang="en-US" sz="1600" b="1" i="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31" name="Группа 33"/>
          <p:cNvGrpSpPr/>
          <p:nvPr/>
        </p:nvGrpSpPr>
        <p:grpSpPr>
          <a:xfrm>
            <a:off x="2901949" y="2670514"/>
            <a:ext cx="1989077" cy="1562699"/>
            <a:chOff x="3276600" y="2670514"/>
            <a:chExt cx="1989077" cy="1562699"/>
          </a:xfrm>
        </p:grpSpPr>
        <p:grpSp>
          <p:nvGrpSpPr>
            <p:cNvPr id="3072" name="Group 47"/>
            <p:cNvGrpSpPr>
              <a:grpSpLocks/>
            </p:cNvGrpSpPr>
            <p:nvPr/>
          </p:nvGrpSpPr>
          <p:grpSpPr bwMode="auto">
            <a:xfrm>
              <a:off x="3276600" y="2670514"/>
              <a:ext cx="1989077" cy="1562699"/>
              <a:chOff x="2363" y="2075"/>
              <a:chExt cx="1210" cy="812"/>
            </a:xfrm>
          </p:grpSpPr>
          <p:sp>
            <p:nvSpPr>
              <p:cNvPr id="24" name="AutoShape 48"/>
              <p:cNvSpPr>
                <a:spLocks noChangeArrowheads="1"/>
              </p:cNvSpPr>
              <p:nvPr/>
            </p:nvSpPr>
            <p:spPr bwMode="gray">
              <a:xfrm>
                <a:off x="2363" y="2075"/>
                <a:ext cx="1210" cy="812"/>
              </a:xfrm>
              <a:prstGeom prst="hexagon">
                <a:avLst>
                  <a:gd name="adj" fmla="val 37254"/>
                  <a:gd name="vf" fmla="val 115470"/>
                </a:avLst>
              </a:prstGeom>
              <a:solidFill>
                <a:srgbClr val="F8F8F8">
                  <a:alpha val="50000"/>
                </a:srgbClr>
              </a:solidFill>
              <a:ln w="19050" algn="ctr">
                <a:solidFill>
                  <a:schemeClr val="bg1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AutoShape 49"/>
              <p:cNvSpPr>
                <a:spLocks noChangeArrowheads="1"/>
              </p:cNvSpPr>
              <p:nvPr/>
            </p:nvSpPr>
            <p:spPr bwMode="gray">
              <a:xfrm>
                <a:off x="2395" y="2095"/>
                <a:ext cx="1138" cy="764"/>
              </a:xfrm>
              <a:prstGeom prst="hexagon">
                <a:avLst>
                  <a:gd name="adj" fmla="val 37238"/>
                  <a:gd name="vf" fmla="val 115470"/>
                </a:avLst>
              </a:prstGeom>
              <a:solidFill>
                <a:srgbClr val="F8F8F8"/>
              </a:solidFill>
              <a:ln w="19050" algn="ctr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6" name="Rectangle 50"/>
            <p:cNvSpPr>
              <a:spLocks noChangeArrowheads="1"/>
            </p:cNvSpPr>
            <p:nvPr/>
          </p:nvSpPr>
          <p:spPr bwMode="auto">
            <a:xfrm>
              <a:off x="3276600" y="3429000"/>
              <a:ext cx="1981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b="1" i="0" spc="-1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 на 17.04.2019 г.</a:t>
              </a:r>
              <a:endParaRPr lang="en-US" b="1" i="0" spc="-1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endParaRPr>
            </a:p>
          </p:txBody>
        </p:sp>
      </p:grpSp>
      <p:pic>
        <p:nvPicPr>
          <p:cNvPr id="3074" name="Picture 2" descr="ÐÐ¡Ð¡ÐÐ¦ÐÐÐ¦ÐÐ¯ ÐÐ ÐÐÐÐÐÐÐÐ¢ÐÐÐÐ ÐÐÐ§ÐÐ¡Ð¢ÐÐÐÐÐÐ ÐÐ ÐÐÐ£ÐÐ¦ÐÐ ÐÐÐ¯ Ð¢ÐÐÐÐÐ¡ÐÐÐÐÐÐÐÐ¯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8149" y="2819400"/>
            <a:ext cx="1706451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656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3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8125"/>
            <a:ext cx="7056784" cy="868363"/>
          </a:xfrm>
        </p:spPr>
        <p:txBody>
          <a:bodyPr/>
          <a:lstStyle/>
          <a:p>
            <a:r>
              <a:rPr lang="ru-RU" dirty="0" smtClean="0"/>
              <a:t>Почему решили взаимодействовать с АМЭ?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25D59-9DDA-46E1-95B7-88BA8337E1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954831"/>
              </p:ext>
            </p:extLst>
          </p:nvPr>
        </p:nvGraphicFramePr>
        <p:xfrm>
          <a:off x="457200" y="1295401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780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4B7BD6-6D3C-4E2E-9302-D806383FE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graphicEl>
                                              <a:dgm id="{F14B7BD6-6D3C-4E2E-9302-D806383FE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F14B7BD6-6D3C-4E2E-9302-D806383FE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2F36EB-8991-4FC7-85EA-B46CC63AE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graphicEl>
                                              <a:dgm id="{C32F36EB-8991-4FC7-85EA-B46CC63AE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C32F36EB-8991-4FC7-85EA-B46CC63AE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B2599C-DCB4-42BA-AA10-0471F8185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>
                                            <p:graphicEl>
                                              <a:dgm id="{EDB2599C-DCB4-42BA-AA10-0471F8185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graphicEl>
                                              <a:dgm id="{EDB2599C-DCB4-42BA-AA10-0471F8185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C79576-99C2-44F5-A62A-43993F897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5CC79576-99C2-44F5-A62A-43993F897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>
                                            <p:graphicEl>
                                              <a:dgm id="{5CC79576-99C2-44F5-A62A-43993F897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30D1C3-228F-426D-9F6B-8B175BDE3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>
                                            <p:graphicEl>
                                              <a:dgm id="{F130D1C3-228F-426D-9F6B-8B175BDE3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F130D1C3-228F-426D-9F6B-8B175BDE3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9216270-D790-48DC-A57A-5D361F683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>
                                            <p:graphicEl>
                                              <a:dgm id="{29216270-D790-48DC-A57A-5D361F683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>
                                            <p:graphicEl>
                                              <a:dgm id="{29216270-D790-48DC-A57A-5D361F683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92BB0-4A0D-475E-BDA8-2672B739C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>
                                            <p:graphicEl>
                                              <a:dgm id="{D0B92BB0-4A0D-475E-BDA8-2672B739C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>
                                            <p:graphicEl>
                                              <a:dgm id="{D0B92BB0-4A0D-475E-BDA8-2672B739C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E7D10C-9903-45D7-A233-7AF709B5E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C3E7D10C-9903-45D7-A233-7AF709B5E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>
                                            <p:graphicEl>
                                              <a:dgm id="{C3E7D10C-9903-45D7-A233-7AF709B5E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3B391E-07AD-4448-AE2B-46AA0491F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">
                                            <p:graphicEl>
                                              <a:dgm id="{283B391E-07AD-4448-AE2B-46AA0491F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">
                                            <p:graphicEl>
                                              <a:dgm id="{283B391E-07AD-4448-AE2B-46AA0491F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9483CBE-303A-4A1A-8A64-AE2F9720E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>
                                            <p:graphicEl>
                                              <a:dgm id="{A9483CBE-303A-4A1A-8A64-AE2F9720E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">
                                            <p:graphicEl>
                                              <a:dgm id="{A9483CBE-303A-4A1A-8A64-AE2F9720E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 сотрудничества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25D59-9DDA-46E1-95B7-88BA8337E1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gray">
          <a:xfrm>
            <a:off x="6297613" y="4488657"/>
            <a:ext cx="19589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/>
              <a:t>Text in here</a:t>
            </a:r>
          </a:p>
        </p:txBody>
      </p:sp>
      <p:grpSp>
        <p:nvGrpSpPr>
          <p:cNvPr id="52" name="Группа 51"/>
          <p:cNvGrpSpPr/>
          <p:nvPr/>
        </p:nvGrpSpPr>
        <p:grpSpPr>
          <a:xfrm>
            <a:off x="76199" y="3394870"/>
            <a:ext cx="4349752" cy="1996186"/>
            <a:chOff x="76199" y="3394870"/>
            <a:chExt cx="4349752" cy="1996186"/>
          </a:xfrm>
        </p:grpSpPr>
        <p:sp>
          <p:nvSpPr>
            <p:cNvPr id="14" name="Text Box 7"/>
            <p:cNvSpPr txBox="1">
              <a:spLocks noChangeArrowheads="1"/>
            </p:cNvSpPr>
            <p:nvPr/>
          </p:nvSpPr>
          <p:spPr bwMode="gray">
            <a:xfrm>
              <a:off x="76199" y="4313838"/>
              <a:ext cx="2890839" cy="10772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600" b="1" dirty="0" smtClean="0">
                  <a:solidFill>
                    <a:srgbClr val="222222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Участие по заявкам ТСО в </a:t>
              </a:r>
              <a:r>
                <a:rPr lang="ru-RU" sz="1600" b="1" dirty="0" err="1" smtClean="0">
                  <a:solidFill>
                    <a:srgbClr val="222222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в</a:t>
              </a:r>
              <a:r>
                <a:rPr lang="ru-RU" sz="1600" b="1" dirty="0" smtClean="0">
                  <a:solidFill>
                    <a:srgbClr val="222222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rgbClr val="222222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аудите организаций производителей </a:t>
              </a:r>
              <a:r>
                <a:rPr lang="ru-RU" sz="1600" b="1" dirty="0" smtClean="0">
                  <a:solidFill>
                    <a:srgbClr val="222222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продукции</a:t>
              </a:r>
              <a:endParaRPr lang="en-US" sz="1600" b="1" dirty="0">
                <a:solidFill>
                  <a:schemeClr val="bg2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gray">
            <a:xfrm flipH="1">
              <a:off x="3032126" y="3394870"/>
              <a:ext cx="1393825" cy="1077913"/>
            </a:xfrm>
            <a:prstGeom prst="line">
              <a:avLst/>
            </a:prstGeom>
            <a:noFill/>
            <a:ln w="38100" cap="rnd">
              <a:solidFill>
                <a:srgbClr val="4D4D4D"/>
              </a:solidFill>
              <a:prstDash val="sysDot"/>
              <a:round/>
              <a:headEnd/>
              <a:tailEnd type="triangle" w="lg" len="med"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grpSp>
          <p:nvGrpSpPr>
            <p:cNvPr id="21" name="Group 28"/>
            <p:cNvGrpSpPr>
              <a:grpSpLocks/>
            </p:cNvGrpSpPr>
            <p:nvPr/>
          </p:nvGrpSpPr>
          <p:grpSpPr bwMode="auto">
            <a:xfrm>
              <a:off x="2568576" y="4423569"/>
              <a:ext cx="492125" cy="492125"/>
              <a:chOff x="3745" y="1818"/>
              <a:chExt cx="382" cy="382"/>
            </a:xfrm>
          </p:grpSpPr>
          <p:sp>
            <p:nvSpPr>
              <p:cNvPr id="31" name="Oval 29"/>
              <p:cNvSpPr>
                <a:spLocks noChangeArrowheads="1"/>
              </p:cNvSpPr>
              <p:nvPr/>
            </p:nvSpPr>
            <p:spPr bwMode="gray">
              <a:xfrm>
                <a:off x="3745" y="1818"/>
                <a:ext cx="382" cy="382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tint val="60392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tint val="60392"/>
                      <a:invGamma/>
                    </a:schemeClr>
                  </a:gs>
                </a:gsLst>
                <a:lin ang="5400000" scaled="1"/>
              </a:gradFill>
              <a:ln w="6350">
                <a:solidFill>
                  <a:schemeClr val="folHlink"/>
                </a:solidFill>
                <a:round/>
                <a:headEnd/>
                <a:tailEnd/>
              </a:ln>
              <a:effectLst>
                <a:outerShdw dist="38100" dir="5400000" algn="ctr" rotWithShape="0">
                  <a:srgbClr val="5F5F5F"/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Oval 30"/>
              <p:cNvSpPr>
                <a:spLocks noChangeArrowheads="1"/>
              </p:cNvSpPr>
              <p:nvPr/>
            </p:nvSpPr>
            <p:spPr bwMode="gray">
              <a:xfrm>
                <a:off x="3756" y="1829"/>
                <a:ext cx="357" cy="360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tint val="60392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tint val="60392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folHlink">
                    <a:alpha val="2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56" name="Группа 55"/>
          <p:cNvGrpSpPr/>
          <p:nvPr/>
        </p:nvGrpSpPr>
        <p:grpSpPr>
          <a:xfrm>
            <a:off x="76199" y="2892863"/>
            <a:ext cx="4338639" cy="1077218"/>
            <a:chOff x="89175" y="2892863"/>
            <a:chExt cx="4325663" cy="1077218"/>
          </a:xfrm>
        </p:grpSpPr>
        <p:sp>
          <p:nvSpPr>
            <p:cNvPr id="38" name="Line 15"/>
            <p:cNvSpPr>
              <a:spLocks noChangeShapeType="1"/>
            </p:cNvSpPr>
            <p:nvPr/>
          </p:nvSpPr>
          <p:spPr bwMode="gray">
            <a:xfrm flipH="1" flipV="1">
              <a:off x="2662238" y="3383757"/>
              <a:ext cx="1752600" cy="0"/>
            </a:xfrm>
            <a:prstGeom prst="line">
              <a:avLst/>
            </a:prstGeom>
            <a:noFill/>
            <a:ln w="38100" cap="rnd">
              <a:solidFill>
                <a:srgbClr val="4D4D4D"/>
              </a:solidFill>
              <a:prstDash val="sysDot"/>
              <a:round/>
              <a:headEnd/>
              <a:tailEnd type="triangle" w="lg" len="med"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grpSp>
          <p:nvGrpSpPr>
            <p:cNvPr id="51" name="Группа 50"/>
            <p:cNvGrpSpPr/>
            <p:nvPr/>
          </p:nvGrpSpPr>
          <p:grpSpPr>
            <a:xfrm>
              <a:off x="89175" y="2892863"/>
              <a:ext cx="2499052" cy="1077218"/>
              <a:chOff x="89175" y="2892863"/>
              <a:chExt cx="2499052" cy="1077218"/>
            </a:xfrm>
          </p:grpSpPr>
          <p:grpSp>
            <p:nvGrpSpPr>
              <p:cNvPr id="24" name="Group 37"/>
              <p:cNvGrpSpPr>
                <a:grpSpLocks/>
              </p:cNvGrpSpPr>
              <p:nvPr/>
            </p:nvGrpSpPr>
            <p:grpSpPr bwMode="auto">
              <a:xfrm>
                <a:off x="2106613" y="3101182"/>
                <a:ext cx="457200" cy="457200"/>
                <a:chOff x="3600" y="1279"/>
                <a:chExt cx="288" cy="288"/>
              </a:xfrm>
            </p:grpSpPr>
            <p:sp>
              <p:nvSpPr>
                <p:cNvPr id="25" name="Oval 38"/>
                <p:cNvSpPr>
                  <a:spLocks noChangeArrowheads="1"/>
                </p:cNvSpPr>
                <p:nvPr/>
              </p:nvSpPr>
              <p:spPr bwMode="gray">
                <a:xfrm>
                  <a:off x="3600" y="1279"/>
                  <a:ext cx="288" cy="2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66CC">
                        <a:gamma/>
                        <a:tint val="10196"/>
                        <a:invGamma/>
                      </a:srgbClr>
                    </a:gs>
                    <a:gs pos="50000">
                      <a:srgbClr val="FF66CC"/>
                    </a:gs>
                    <a:gs pos="100000">
                      <a:srgbClr val="FF66CC">
                        <a:gamma/>
                        <a:tint val="10196"/>
                        <a:invGamma/>
                      </a:srgbClr>
                    </a:gs>
                  </a:gsLst>
                  <a:lin ang="5400000" scaled="1"/>
                </a:gradFill>
                <a:ln w="6350">
                  <a:solidFill>
                    <a:srgbClr val="FF66CC"/>
                  </a:solidFill>
                  <a:round/>
                  <a:headEnd/>
                  <a:tailEnd/>
                </a:ln>
                <a:effectLst>
                  <a:outerShdw dist="50800" dir="5400000" algn="ctr" rotWithShape="0">
                    <a:schemeClr val="bg2">
                      <a:alpha val="50000"/>
                    </a:schemeClr>
                  </a:outerShdw>
                </a:effectLst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" name="Oval 39"/>
                <p:cNvSpPr>
                  <a:spLocks noChangeArrowheads="1"/>
                </p:cNvSpPr>
                <p:nvPr/>
              </p:nvSpPr>
              <p:spPr bwMode="gray">
                <a:xfrm>
                  <a:off x="3615" y="1294"/>
                  <a:ext cx="256" cy="25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AED"/>
                    </a:gs>
                    <a:gs pos="50000">
                      <a:srgbClr val="FF66CC"/>
                    </a:gs>
                    <a:gs pos="100000">
                      <a:srgbClr val="FFCAED"/>
                    </a:gs>
                  </a:gsLst>
                  <a:lin ang="5400000" scaled="1"/>
                </a:gradFill>
                <a:ln w="19050">
                  <a:solidFill>
                    <a:srgbClr val="FF66CC">
                      <a:alpha val="20000"/>
                    </a:srgbClr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endParaRPr lang="ru-RU"/>
                </a:p>
              </p:txBody>
            </p:sp>
          </p:grpSp>
          <p:sp>
            <p:nvSpPr>
              <p:cNvPr id="45" name="Text Box 7"/>
              <p:cNvSpPr txBox="1">
                <a:spLocks noChangeArrowheads="1"/>
              </p:cNvSpPr>
              <p:nvPr/>
            </p:nvSpPr>
            <p:spPr bwMode="gray">
              <a:xfrm>
                <a:off x="89175" y="2892863"/>
                <a:ext cx="2499052" cy="107721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sz="1600" b="1" dirty="0" smtClean="0">
                    <a:solidFill>
                      <a:srgbClr val="222222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Оценка качества предлагаемой </a:t>
                </a:r>
                <a:r>
                  <a:rPr lang="ru-RU" sz="1600" b="1" dirty="0">
                    <a:solidFill>
                      <a:srgbClr val="222222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для ТСО </a:t>
                </a:r>
                <a:r>
                  <a:rPr lang="ru-RU" sz="1600" b="1" dirty="0" smtClean="0">
                    <a:solidFill>
                      <a:srgbClr val="222222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продукции </a:t>
                </a:r>
                <a:r>
                  <a:rPr lang="ru-RU" sz="1600" b="1" dirty="0">
                    <a:solidFill>
                      <a:srgbClr val="222222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и потребности в </a:t>
                </a:r>
                <a:r>
                  <a:rPr lang="ru-RU" sz="1600" b="1" dirty="0" smtClean="0">
                    <a:solidFill>
                      <a:srgbClr val="222222"/>
                    </a:solidFill>
                    <a:latin typeface="Arial" panose="020B0604020202020204" pitchFamily="34" charset="0"/>
                    <a:ea typeface="Times New Roman" panose="02020603050405020304" pitchFamily="18" charset="0"/>
                  </a:rPr>
                  <a:t>ней</a:t>
                </a:r>
                <a:endParaRPr lang="en-US" sz="1600" b="1" dirty="0">
                  <a:solidFill>
                    <a:schemeClr val="bg2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</p:grpSp>
      <p:grpSp>
        <p:nvGrpSpPr>
          <p:cNvPr id="53" name="Группа 52"/>
          <p:cNvGrpSpPr/>
          <p:nvPr/>
        </p:nvGrpSpPr>
        <p:grpSpPr>
          <a:xfrm>
            <a:off x="4425951" y="1600200"/>
            <a:ext cx="4592637" cy="1794669"/>
            <a:chOff x="4425951" y="1600200"/>
            <a:chExt cx="4592637" cy="1794669"/>
          </a:xfrm>
        </p:grpSpPr>
        <p:sp>
          <p:nvSpPr>
            <p:cNvPr id="40" name="Line 10"/>
            <p:cNvSpPr>
              <a:spLocks noChangeShapeType="1"/>
            </p:cNvSpPr>
            <p:nvPr/>
          </p:nvSpPr>
          <p:spPr bwMode="gray">
            <a:xfrm flipV="1">
              <a:off x="4425951" y="2350294"/>
              <a:ext cx="1447800" cy="1044575"/>
            </a:xfrm>
            <a:prstGeom prst="line">
              <a:avLst/>
            </a:prstGeom>
            <a:noFill/>
            <a:ln w="38100" cap="rnd">
              <a:solidFill>
                <a:srgbClr val="4D4D4D"/>
              </a:solidFill>
              <a:prstDash val="sysDot"/>
              <a:round/>
              <a:headEnd/>
              <a:tailEnd type="triangle" w="lg" len="med"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grpSp>
          <p:nvGrpSpPr>
            <p:cNvPr id="20" name="Group 25"/>
            <p:cNvGrpSpPr>
              <a:grpSpLocks/>
            </p:cNvGrpSpPr>
            <p:nvPr/>
          </p:nvGrpSpPr>
          <p:grpSpPr bwMode="auto">
            <a:xfrm>
              <a:off x="5868988" y="1959769"/>
              <a:ext cx="492125" cy="492125"/>
              <a:chOff x="3745" y="1818"/>
              <a:chExt cx="382" cy="382"/>
            </a:xfrm>
          </p:grpSpPr>
          <p:sp>
            <p:nvSpPr>
              <p:cNvPr id="33" name="Oval 26"/>
              <p:cNvSpPr>
                <a:spLocks noChangeArrowheads="1"/>
              </p:cNvSpPr>
              <p:nvPr/>
            </p:nvSpPr>
            <p:spPr bwMode="gray">
              <a:xfrm>
                <a:off x="3745" y="1818"/>
                <a:ext cx="382" cy="382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69804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69804"/>
                      <a:invGamma/>
                    </a:schemeClr>
                  </a:gs>
                </a:gsLst>
                <a:lin ang="5400000" scaled="1"/>
              </a:gradFill>
              <a:ln w="6350">
                <a:solidFill>
                  <a:schemeClr val="hlink"/>
                </a:solidFill>
                <a:round/>
                <a:headEnd/>
                <a:tailEnd/>
              </a:ln>
              <a:effectLst>
                <a:outerShdw dist="38100" dir="5400000" algn="ctr" rotWithShape="0">
                  <a:srgbClr val="5F5F5F"/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27"/>
              <p:cNvSpPr>
                <a:spLocks noChangeArrowheads="1"/>
              </p:cNvSpPr>
              <p:nvPr/>
            </p:nvSpPr>
            <p:spPr bwMode="gray">
              <a:xfrm>
                <a:off x="3756" y="1829"/>
                <a:ext cx="357" cy="36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69804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69804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hlink">
                    <a:alpha val="2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6" name="Text Box 7"/>
            <p:cNvSpPr txBox="1">
              <a:spLocks noChangeArrowheads="1"/>
            </p:cNvSpPr>
            <p:nvPr/>
          </p:nvSpPr>
          <p:spPr bwMode="gray">
            <a:xfrm>
              <a:off x="6477000" y="1600200"/>
              <a:ext cx="2541588" cy="10772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600" b="1" dirty="0" smtClean="0">
                  <a:solidFill>
                    <a:srgbClr val="222222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Формирование </a:t>
              </a:r>
              <a:r>
                <a:rPr lang="ru-RU" sz="1600" b="1" dirty="0">
                  <a:solidFill>
                    <a:srgbClr val="222222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отраслевого реестра квалифицированных поставщиков</a:t>
              </a:r>
              <a:endParaRPr lang="en-US" sz="1600" b="1" dirty="0">
                <a:solidFill>
                  <a:schemeClr val="bg2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76200" y="1600200"/>
            <a:ext cx="4338638" cy="1908215"/>
            <a:chOff x="76200" y="1600200"/>
            <a:chExt cx="4338638" cy="1908215"/>
          </a:xfrm>
        </p:grpSpPr>
        <p:sp>
          <p:nvSpPr>
            <p:cNvPr id="37" name="Line 14"/>
            <p:cNvSpPr>
              <a:spLocks noChangeShapeType="1"/>
            </p:cNvSpPr>
            <p:nvPr/>
          </p:nvSpPr>
          <p:spPr bwMode="gray">
            <a:xfrm flipH="1" flipV="1">
              <a:off x="2967038" y="2339182"/>
              <a:ext cx="1447800" cy="1044575"/>
            </a:xfrm>
            <a:prstGeom prst="line">
              <a:avLst/>
            </a:prstGeom>
            <a:noFill/>
            <a:ln w="38100" cap="rnd">
              <a:solidFill>
                <a:srgbClr val="4D4D4D"/>
              </a:solidFill>
              <a:prstDash val="sysDot"/>
              <a:round/>
              <a:headEnd/>
              <a:tailEnd type="triangle" w="lg" len="med"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grpSp>
          <p:nvGrpSpPr>
            <p:cNvPr id="22" name="Group 31"/>
            <p:cNvGrpSpPr>
              <a:grpSpLocks/>
            </p:cNvGrpSpPr>
            <p:nvPr/>
          </p:nvGrpSpPr>
          <p:grpSpPr bwMode="auto">
            <a:xfrm>
              <a:off x="2503488" y="1942307"/>
              <a:ext cx="492125" cy="492125"/>
              <a:chOff x="3745" y="1818"/>
              <a:chExt cx="382" cy="382"/>
            </a:xfrm>
          </p:grpSpPr>
          <p:sp>
            <p:nvSpPr>
              <p:cNvPr id="29" name="Oval 32"/>
              <p:cNvSpPr>
                <a:spLocks noChangeArrowheads="1"/>
              </p:cNvSpPr>
              <p:nvPr/>
            </p:nvSpPr>
            <p:spPr bwMode="gray">
              <a:xfrm>
                <a:off x="3745" y="1818"/>
                <a:ext cx="382" cy="382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5098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50980"/>
                      <a:invGamma/>
                    </a:schemeClr>
                  </a:gs>
                </a:gsLst>
                <a:lin ang="5400000" scaled="1"/>
              </a:gradFill>
              <a:ln w="63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8100" dir="5400000" algn="ctr" rotWithShape="0">
                  <a:srgbClr val="5F5F5F"/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Oval 33"/>
              <p:cNvSpPr>
                <a:spLocks noChangeArrowheads="1"/>
              </p:cNvSpPr>
              <p:nvPr/>
            </p:nvSpPr>
            <p:spPr bwMode="gray">
              <a:xfrm>
                <a:off x="3756" y="1829"/>
                <a:ext cx="357" cy="360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5098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50980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accent2">
                    <a:alpha val="2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7" name="Text Box 7"/>
            <p:cNvSpPr txBox="1">
              <a:spLocks noChangeArrowheads="1"/>
            </p:cNvSpPr>
            <p:nvPr/>
          </p:nvSpPr>
          <p:spPr bwMode="gray">
            <a:xfrm>
              <a:off x="76200" y="1600200"/>
              <a:ext cx="2541588" cy="19082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600" b="1" dirty="0" smtClean="0">
                  <a:solidFill>
                    <a:srgbClr val="222222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Участие в совершенствовании НПА и НТД в </a:t>
              </a:r>
              <a:r>
                <a:rPr lang="ru-RU" sz="1600" b="1" dirty="0">
                  <a:solidFill>
                    <a:srgbClr val="222222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области </a:t>
              </a:r>
              <a:r>
                <a:rPr lang="ru-RU" sz="1600" b="1" dirty="0" smtClean="0">
                  <a:solidFill>
                    <a:srgbClr val="222222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СУРТЭ</a:t>
              </a:r>
              <a:endParaRPr lang="en-US" sz="1600" b="1" dirty="0">
                <a:solidFill>
                  <a:schemeClr val="bg2">
                    <a:lumMod val="95000"/>
                    <a:lumOff val="5000"/>
                  </a:schemeClr>
                </a:solidFill>
              </a:endParaRPr>
            </a:p>
            <a:p>
              <a:pPr>
                <a:spcBef>
                  <a:spcPct val="50000"/>
                </a:spcBef>
              </a:pPr>
              <a:endParaRPr lang="ru-RU" sz="1200" b="1" dirty="0" smtClean="0">
                <a:solidFill>
                  <a:schemeClr val="bg2">
                    <a:lumMod val="95000"/>
                    <a:lumOff val="5000"/>
                  </a:schemeClr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1200" b="1" dirty="0" smtClean="0">
                  <a:solidFill>
                    <a:schemeClr val="bg2">
                      <a:lumMod val="95000"/>
                      <a:lumOff val="5000"/>
                    </a:schemeClr>
                  </a:solidFill>
                </a:rPr>
                <a:t> </a:t>
              </a:r>
            </a:p>
            <a:p>
              <a:pPr>
                <a:spcBef>
                  <a:spcPct val="50000"/>
                </a:spcBef>
              </a:pPr>
              <a:endParaRPr lang="en-US" sz="1200" b="1" dirty="0">
                <a:solidFill>
                  <a:schemeClr val="bg2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4425951" y="2852237"/>
            <a:ext cx="4767262" cy="830997"/>
            <a:chOff x="4425951" y="2852237"/>
            <a:chExt cx="4767262" cy="830997"/>
          </a:xfrm>
        </p:grpSpPr>
        <p:sp>
          <p:nvSpPr>
            <p:cNvPr id="41" name="Line 11"/>
            <p:cNvSpPr>
              <a:spLocks noChangeShapeType="1"/>
            </p:cNvSpPr>
            <p:nvPr/>
          </p:nvSpPr>
          <p:spPr bwMode="gray">
            <a:xfrm flipV="1">
              <a:off x="4425951" y="3394869"/>
              <a:ext cx="1752600" cy="0"/>
            </a:xfrm>
            <a:prstGeom prst="line">
              <a:avLst/>
            </a:prstGeom>
            <a:noFill/>
            <a:ln w="38100" cap="rnd">
              <a:solidFill>
                <a:srgbClr val="4D4D4D"/>
              </a:solidFill>
              <a:prstDash val="sysDot"/>
              <a:round/>
              <a:headEnd/>
              <a:tailEnd type="triangle" w="lg" len="med"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grpSp>
          <p:nvGrpSpPr>
            <p:cNvPr id="23" name="Group 34"/>
            <p:cNvGrpSpPr>
              <a:grpSpLocks/>
            </p:cNvGrpSpPr>
            <p:nvPr/>
          </p:nvGrpSpPr>
          <p:grpSpPr bwMode="auto">
            <a:xfrm>
              <a:off x="6221413" y="3101182"/>
              <a:ext cx="457200" cy="457200"/>
              <a:chOff x="3600" y="1279"/>
              <a:chExt cx="288" cy="288"/>
            </a:xfrm>
          </p:grpSpPr>
          <p:sp>
            <p:nvSpPr>
              <p:cNvPr id="27" name="Oval 35"/>
              <p:cNvSpPr>
                <a:spLocks noChangeArrowheads="1"/>
              </p:cNvSpPr>
              <p:nvPr/>
            </p:nvSpPr>
            <p:spPr bwMode="gray">
              <a:xfrm>
                <a:off x="3600" y="1279"/>
                <a:ext cx="288" cy="288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tint val="10196"/>
                      <a:invGamma/>
                    </a:srgbClr>
                  </a:gs>
                  <a:gs pos="50000">
                    <a:srgbClr val="99CC00"/>
                  </a:gs>
                  <a:gs pos="100000">
                    <a:srgbClr val="99CC00">
                      <a:gamma/>
                      <a:tint val="10196"/>
                      <a:invGamma/>
                    </a:srgbClr>
                  </a:gs>
                </a:gsLst>
                <a:lin ang="5400000" scaled="1"/>
              </a:gradFill>
              <a:ln w="6350">
                <a:solidFill>
                  <a:srgbClr val="99CC00"/>
                </a:solidFill>
                <a:round/>
                <a:headEnd/>
                <a:tailE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Oval 36"/>
              <p:cNvSpPr>
                <a:spLocks noChangeArrowheads="1"/>
              </p:cNvSpPr>
              <p:nvPr/>
            </p:nvSpPr>
            <p:spPr bwMode="gray">
              <a:xfrm>
                <a:off x="3615" y="1294"/>
                <a:ext cx="256" cy="256"/>
              </a:xfrm>
              <a:prstGeom prst="ellipse">
                <a:avLst/>
              </a:prstGeom>
              <a:gradFill rotWithShape="1">
                <a:gsLst>
                  <a:gs pos="0">
                    <a:srgbClr val="DBEDA6"/>
                  </a:gs>
                  <a:gs pos="50000">
                    <a:srgbClr val="99CC00"/>
                  </a:gs>
                  <a:gs pos="100000">
                    <a:srgbClr val="DBEDA6"/>
                  </a:gs>
                </a:gsLst>
                <a:lin ang="5400000" scaled="1"/>
              </a:gradFill>
              <a:ln w="19050">
                <a:solidFill>
                  <a:srgbClr val="99CC00">
                    <a:alpha val="20000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sp>
          <p:nvSpPr>
            <p:cNvPr id="48" name="Text Box 7"/>
            <p:cNvSpPr txBox="1">
              <a:spLocks noChangeArrowheads="1"/>
            </p:cNvSpPr>
            <p:nvPr/>
          </p:nvSpPr>
          <p:spPr bwMode="gray">
            <a:xfrm>
              <a:off x="6684964" y="2852237"/>
              <a:ext cx="2508249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600" b="1" dirty="0" smtClean="0">
                  <a:solidFill>
                    <a:schemeClr val="bg2">
                      <a:lumMod val="95000"/>
                      <a:lumOff val="5000"/>
                    </a:schemeClr>
                  </a:solidFill>
                </a:rPr>
                <a:t>Придание стандартам организаций </a:t>
              </a:r>
              <a:r>
                <a:rPr lang="ru-RU" sz="1400" dirty="0" smtClean="0">
                  <a:solidFill>
                    <a:schemeClr val="bg2">
                      <a:lumMod val="95000"/>
                      <a:lumOff val="5000"/>
                    </a:schemeClr>
                  </a:solidFill>
                </a:rPr>
                <a:t>(в </a:t>
              </a:r>
              <a:r>
                <a:rPr lang="ru-RU" sz="1400" dirty="0" err="1" smtClean="0">
                  <a:solidFill>
                    <a:schemeClr val="bg2">
                      <a:lumMod val="95000"/>
                      <a:lumOff val="5000"/>
                    </a:schemeClr>
                  </a:solidFill>
                </a:rPr>
                <a:t>т.ч</a:t>
              </a:r>
              <a:r>
                <a:rPr lang="ru-RU" sz="1400" dirty="0" smtClean="0">
                  <a:solidFill>
                    <a:schemeClr val="bg2">
                      <a:lumMod val="95000"/>
                      <a:lumOff val="5000"/>
                    </a:schemeClr>
                  </a:solidFill>
                </a:rPr>
                <a:t>. АМЭ)</a:t>
              </a:r>
              <a:r>
                <a:rPr lang="ru-RU" sz="1600" b="1" dirty="0" smtClean="0">
                  <a:solidFill>
                    <a:schemeClr val="bg2">
                      <a:lumMod val="95000"/>
                      <a:lumOff val="5000"/>
                    </a:schemeClr>
                  </a:solidFill>
                </a:rPr>
                <a:t> статуса РМД</a:t>
              </a:r>
              <a:endParaRPr lang="ru-RU" sz="1600" b="1" dirty="0">
                <a:solidFill>
                  <a:schemeClr val="bg2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4414838" y="3405982"/>
            <a:ext cx="4451350" cy="1962900"/>
            <a:chOff x="4414838" y="3405982"/>
            <a:chExt cx="4451350" cy="1962900"/>
          </a:xfrm>
        </p:grpSpPr>
        <p:sp>
          <p:nvSpPr>
            <p:cNvPr id="42" name="Line 12"/>
            <p:cNvSpPr>
              <a:spLocks noChangeShapeType="1"/>
            </p:cNvSpPr>
            <p:nvPr/>
          </p:nvSpPr>
          <p:spPr bwMode="gray">
            <a:xfrm>
              <a:off x="4414838" y="3405982"/>
              <a:ext cx="1393825" cy="1077913"/>
            </a:xfrm>
            <a:prstGeom prst="line">
              <a:avLst/>
            </a:prstGeom>
            <a:noFill/>
            <a:ln w="38100" cap="rnd">
              <a:solidFill>
                <a:srgbClr val="4D4D4D"/>
              </a:solidFill>
              <a:prstDash val="sysDot"/>
              <a:round/>
              <a:headEnd/>
              <a:tailEnd type="triangle" w="lg" len="med"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/>
          </p:nvGrpSpPr>
          <p:grpSpPr bwMode="auto">
            <a:xfrm>
              <a:off x="5819776" y="4418807"/>
              <a:ext cx="492125" cy="492125"/>
              <a:chOff x="3745" y="1818"/>
              <a:chExt cx="382" cy="382"/>
            </a:xfrm>
          </p:grpSpPr>
          <p:sp>
            <p:nvSpPr>
              <p:cNvPr id="35" name="Oval 23"/>
              <p:cNvSpPr>
                <a:spLocks noChangeArrowheads="1"/>
              </p:cNvSpPr>
              <p:nvPr/>
            </p:nvSpPr>
            <p:spPr bwMode="gray">
              <a:xfrm>
                <a:off x="3745" y="1818"/>
                <a:ext cx="382" cy="382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69804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tint val="69804"/>
                      <a:invGamma/>
                    </a:schemeClr>
                  </a:gs>
                </a:gsLst>
                <a:lin ang="5400000" scaled="1"/>
              </a:gradFill>
              <a:ln w="63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81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24"/>
              <p:cNvSpPr>
                <a:spLocks noChangeArrowheads="1"/>
              </p:cNvSpPr>
              <p:nvPr/>
            </p:nvSpPr>
            <p:spPr bwMode="gray">
              <a:xfrm>
                <a:off x="3756" y="1829"/>
                <a:ext cx="357" cy="36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69804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tint val="69804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accent1">
                    <a:alpha val="2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9" name="Text Box 7"/>
            <p:cNvSpPr txBox="1">
              <a:spLocks noChangeArrowheads="1"/>
            </p:cNvSpPr>
            <p:nvPr/>
          </p:nvSpPr>
          <p:spPr bwMode="gray">
            <a:xfrm>
              <a:off x="6343077" y="4106998"/>
              <a:ext cx="2523111" cy="12618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600" b="1" dirty="0" smtClean="0">
                  <a:solidFill>
                    <a:srgbClr val="222222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Участие в разработке национальных стандартов </a:t>
              </a:r>
              <a:r>
                <a:rPr lang="ru-RU" sz="1400" i="1" dirty="0" smtClean="0">
                  <a:solidFill>
                    <a:srgbClr val="222222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(приоритетный - «О и ДР в сфере теплоснабжения»)</a:t>
              </a:r>
              <a:endParaRPr lang="en-US" sz="1400" i="1" dirty="0">
                <a:solidFill>
                  <a:schemeClr val="bg2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3421123" y="2628301"/>
            <a:ext cx="1989077" cy="1562699"/>
            <a:chOff x="2363" y="2075"/>
            <a:chExt cx="1210" cy="812"/>
          </a:xfrm>
        </p:grpSpPr>
        <p:sp>
          <p:nvSpPr>
            <p:cNvPr id="8" name="AutoShape 48"/>
            <p:cNvSpPr>
              <a:spLocks noChangeArrowheads="1"/>
            </p:cNvSpPr>
            <p:nvPr/>
          </p:nvSpPr>
          <p:spPr bwMode="gray">
            <a:xfrm>
              <a:off x="2363" y="2075"/>
              <a:ext cx="1210" cy="812"/>
            </a:xfrm>
            <a:prstGeom prst="hexagon">
              <a:avLst>
                <a:gd name="adj" fmla="val 37254"/>
                <a:gd name="vf" fmla="val 115470"/>
              </a:avLst>
            </a:prstGeom>
            <a:solidFill>
              <a:srgbClr val="F8F8F8">
                <a:alpha val="50000"/>
              </a:srgbClr>
            </a:solidFill>
            <a:ln w="19050" algn="ctr">
              <a:solidFill>
                <a:schemeClr val="bg1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AutoShape 49"/>
            <p:cNvSpPr>
              <a:spLocks noChangeArrowheads="1"/>
            </p:cNvSpPr>
            <p:nvPr/>
          </p:nvSpPr>
          <p:spPr bwMode="gray">
            <a:xfrm>
              <a:off x="2426" y="2212"/>
              <a:ext cx="1052" cy="654"/>
            </a:xfrm>
            <a:prstGeom prst="hexagon">
              <a:avLst>
                <a:gd name="adj" fmla="val 37238"/>
                <a:gd name="vf" fmla="val 115470"/>
              </a:avLst>
            </a:prstGeom>
            <a:solidFill>
              <a:srgbClr val="F8F8F8"/>
            </a:solidFill>
            <a:ln w="19050" algn="ctr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000" b="1" dirty="0" smtClean="0">
                  <a:solidFill>
                    <a:schemeClr val="bg2"/>
                  </a:solidFill>
                </a:rPr>
                <a:t>АОППУ«МЭ»</a:t>
              </a:r>
              <a:endParaRPr lang="ru-RU" sz="2000" b="1" dirty="0">
                <a:solidFill>
                  <a:schemeClr val="bg2"/>
                </a:solidFill>
              </a:endParaRPr>
            </a:p>
            <a:p>
              <a:r>
                <a:rPr lang="ru-RU" sz="2000" b="1" dirty="0" smtClean="0">
                  <a:solidFill>
                    <a:schemeClr val="bg2"/>
                  </a:solidFill>
                </a:rPr>
                <a:t>+</a:t>
              </a:r>
            </a:p>
            <a:p>
              <a:r>
                <a:rPr lang="ru-RU" sz="2000" b="1" dirty="0" smtClean="0">
                  <a:solidFill>
                    <a:schemeClr val="bg2"/>
                  </a:solidFill>
                </a:rPr>
                <a:t>АКТС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04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Возможности </a:t>
            </a:r>
            <a:r>
              <a:rPr lang="ru-RU" dirty="0" smtClean="0"/>
              <a:t>при </a:t>
            </a:r>
            <a:r>
              <a:rPr lang="ru-RU" dirty="0"/>
              <a:t>взаимодействии с </a:t>
            </a:r>
            <a:r>
              <a:rPr lang="ru-RU" dirty="0" smtClean="0"/>
              <a:t>АКТС</a:t>
            </a:r>
            <a:r>
              <a:rPr lang="ru-RU" dirty="0"/>
              <a:t> </a:t>
            </a:r>
            <a:r>
              <a:rPr lang="ru-RU" sz="1800" b="0" dirty="0" smtClean="0">
                <a:solidFill>
                  <a:srgbClr val="2807CB"/>
                </a:solidFill>
              </a:rPr>
              <a:t>(только для организаций </a:t>
            </a:r>
            <a:r>
              <a:rPr lang="ru-RU" sz="1800" b="0" dirty="0">
                <a:solidFill>
                  <a:srgbClr val="2807CB"/>
                </a:solidFill>
              </a:rPr>
              <a:t>- членов </a:t>
            </a:r>
            <a:r>
              <a:rPr lang="ru-RU" sz="1800" b="0" dirty="0" smtClean="0">
                <a:solidFill>
                  <a:srgbClr val="2807CB"/>
                </a:solidFill>
              </a:rPr>
              <a:t>АМЭ!!!)</a:t>
            </a:r>
            <a:endParaRPr lang="ru-RU" sz="1800" b="0" dirty="0">
              <a:solidFill>
                <a:srgbClr val="2807CB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25D59-9DDA-46E1-95B7-88BA8337E1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334430"/>
              </p:ext>
            </p:extLst>
          </p:nvPr>
        </p:nvGraphicFramePr>
        <p:xfrm>
          <a:off x="457200" y="1295401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55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4B7BD6-6D3C-4E2E-9302-D806383FE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graphicEl>
                                              <a:dgm id="{F14B7BD6-6D3C-4E2E-9302-D806383FE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F14B7BD6-6D3C-4E2E-9302-D806383FE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2F36EB-8991-4FC7-85EA-B46CC63AE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graphicEl>
                                              <a:dgm id="{C32F36EB-8991-4FC7-85EA-B46CC63AE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C32F36EB-8991-4FC7-85EA-B46CC63AE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B2599C-DCB4-42BA-AA10-0471F8185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>
                                            <p:graphicEl>
                                              <a:dgm id="{EDB2599C-DCB4-42BA-AA10-0471F8185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graphicEl>
                                              <a:dgm id="{EDB2599C-DCB4-42BA-AA10-0471F8185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C79576-99C2-44F5-A62A-43993F897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5CC79576-99C2-44F5-A62A-43993F897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>
                                            <p:graphicEl>
                                              <a:dgm id="{5CC79576-99C2-44F5-A62A-43993F897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30D1C3-228F-426D-9F6B-8B175BDE3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>
                                            <p:graphicEl>
                                              <a:dgm id="{F130D1C3-228F-426D-9F6B-8B175BDE3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F130D1C3-228F-426D-9F6B-8B175BDE3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9216270-D790-48DC-A57A-5D361F683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>
                                            <p:graphicEl>
                                              <a:dgm id="{29216270-D790-48DC-A57A-5D361F683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>
                                            <p:graphicEl>
                                              <a:dgm id="{29216270-D790-48DC-A57A-5D361F683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B92BB0-4A0D-475E-BDA8-2672B739C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>
                                            <p:graphicEl>
                                              <a:dgm id="{D0B92BB0-4A0D-475E-BDA8-2672B739C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>
                                            <p:graphicEl>
                                              <a:dgm id="{D0B92BB0-4A0D-475E-BDA8-2672B739C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E7D10C-9903-45D7-A233-7AF709B5E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C3E7D10C-9903-45D7-A233-7AF709B5E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>
                                            <p:graphicEl>
                                              <a:dgm id="{C3E7D10C-9903-45D7-A233-7AF709B5E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3B391E-07AD-4448-AE2B-46AA0491F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">
                                            <p:graphicEl>
                                              <a:dgm id="{283B391E-07AD-4448-AE2B-46AA0491F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">
                                            <p:graphicEl>
                                              <a:dgm id="{283B391E-07AD-4448-AE2B-46AA0491F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9483CBE-303A-4A1A-8A64-AE2F9720E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>
                                            <p:graphicEl>
                                              <a:dgm id="{A9483CBE-303A-4A1A-8A64-AE2F9720E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">
                                            <p:graphicEl>
                                              <a:dgm id="{A9483CBE-303A-4A1A-8A64-AE2F9720E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i="0" u="sng" dirty="0" smtClean="0"/>
              <a:t>http://www.akts.su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3600" y="2286000"/>
            <a:ext cx="6705600" cy="990600"/>
          </a:xfrm>
        </p:spPr>
        <p:txBody>
          <a:bodyPr/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200" dirty="0" smtClean="0"/>
              <a:t>Поддерживаете предложение подписать соглашение </a:t>
            </a:r>
            <a:r>
              <a:rPr lang="ru-RU" sz="3200" dirty="0"/>
              <a:t>о взаимодействии и сотрудничестве  2-х Ассоциаций?</a:t>
            </a:r>
          </a:p>
        </p:txBody>
      </p:sp>
    </p:spTree>
    <p:extLst>
      <p:ext uri="{BB962C8B-B14F-4D97-AF65-F5344CB8AC3E}">
        <p14:creationId xmlns:p14="http://schemas.microsoft.com/office/powerpoint/2010/main" val="403078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25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01136799">
  <a:themeElements>
    <a:clrScheme name="3_01136799 1">
      <a:dk1>
        <a:srgbClr val="1A1A70"/>
      </a:dk1>
      <a:lt1>
        <a:srgbClr val="FFFFFF"/>
      </a:lt1>
      <a:dk2>
        <a:srgbClr val="12449E"/>
      </a:dk2>
      <a:lt2>
        <a:srgbClr val="C0C0C0"/>
      </a:lt2>
      <a:accent1>
        <a:srgbClr val="3167D3"/>
      </a:accent1>
      <a:accent2>
        <a:srgbClr val="87A3E9"/>
      </a:accent2>
      <a:accent3>
        <a:srgbClr val="FFFFFF"/>
      </a:accent3>
      <a:accent4>
        <a:srgbClr val="14145F"/>
      </a:accent4>
      <a:accent5>
        <a:srgbClr val="ADB8E6"/>
      </a:accent5>
      <a:accent6>
        <a:srgbClr val="7A93D3"/>
      </a:accent6>
      <a:hlink>
        <a:srgbClr val="90B54D"/>
      </a:hlink>
      <a:folHlink>
        <a:srgbClr val="F6A23C"/>
      </a:folHlink>
    </a:clrScheme>
    <a:fontScheme name="3_0113679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01136799 1">
        <a:dk1>
          <a:srgbClr val="1A1A70"/>
        </a:dk1>
        <a:lt1>
          <a:srgbClr val="FFFFFF"/>
        </a:lt1>
        <a:dk2>
          <a:srgbClr val="12449E"/>
        </a:dk2>
        <a:lt2>
          <a:srgbClr val="C0C0C0"/>
        </a:lt2>
        <a:accent1>
          <a:srgbClr val="3167D3"/>
        </a:accent1>
        <a:accent2>
          <a:srgbClr val="87A3E9"/>
        </a:accent2>
        <a:accent3>
          <a:srgbClr val="FFFFFF"/>
        </a:accent3>
        <a:accent4>
          <a:srgbClr val="14145F"/>
        </a:accent4>
        <a:accent5>
          <a:srgbClr val="ADB8E6"/>
        </a:accent5>
        <a:accent6>
          <a:srgbClr val="7A93D3"/>
        </a:accent6>
        <a:hlink>
          <a:srgbClr val="90B54D"/>
        </a:hlink>
        <a:folHlink>
          <a:srgbClr val="F6A2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01136799 2">
        <a:dk1>
          <a:srgbClr val="0E5D92"/>
        </a:dk1>
        <a:lt1>
          <a:srgbClr val="FFFFFF"/>
        </a:lt1>
        <a:dk2>
          <a:srgbClr val="137C9D"/>
        </a:dk2>
        <a:lt2>
          <a:srgbClr val="C0C0C0"/>
        </a:lt2>
        <a:accent1>
          <a:srgbClr val="35AACF"/>
        </a:accent1>
        <a:accent2>
          <a:srgbClr val="75CDB2"/>
        </a:accent2>
        <a:accent3>
          <a:srgbClr val="FFFFFF"/>
        </a:accent3>
        <a:accent4>
          <a:srgbClr val="0A4E7C"/>
        </a:accent4>
        <a:accent5>
          <a:srgbClr val="AED2E4"/>
        </a:accent5>
        <a:accent6>
          <a:srgbClr val="69BAA1"/>
        </a:accent6>
        <a:hlink>
          <a:srgbClr val="E8C86E"/>
        </a:hlink>
        <a:folHlink>
          <a:srgbClr val="1E68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01136799 3">
        <a:dk1>
          <a:srgbClr val="164D60"/>
        </a:dk1>
        <a:lt1>
          <a:srgbClr val="FFFFFF"/>
        </a:lt1>
        <a:dk2>
          <a:srgbClr val="2A8486"/>
        </a:dk2>
        <a:lt2>
          <a:srgbClr val="C0C0C0"/>
        </a:lt2>
        <a:accent1>
          <a:srgbClr val="48BC77"/>
        </a:accent1>
        <a:accent2>
          <a:srgbClr val="ECCA4C"/>
        </a:accent2>
        <a:accent3>
          <a:srgbClr val="FFFFFF"/>
        </a:accent3>
        <a:accent4>
          <a:srgbClr val="114051"/>
        </a:accent4>
        <a:accent5>
          <a:srgbClr val="B1DABD"/>
        </a:accent5>
        <a:accent6>
          <a:srgbClr val="D6B744"/>
        </a:accent6>
        <a:hlink>
          <a:srgbClr val="3191E9"/>
        </a:hlink>
        <a:folHlink>
          <a:srgbClr val="E3694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4385</TotalTime>
  <Words>477</Words>
  <Application>Microsoft Office PowerPoint</Application>
  <PresentationFormat>Экран (4:3)</PresentationFormat>
  <Paragraphs>142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Default Design</vt:lpstr>
      <vt:lpstr>3_01136799</vt:lpstr>
      <vt:lpstr>Об организации взаимодействия  АКТС и АОППУ «МЭ»</vt:lpstr>
      <vt:lpstr>Активные ТСО заинтересованы в:</vt:lpstr>
      <vt:lpstr>Активные ТСО считают необходимым</vt:lpstr>
      <vt:lpstr>ТСО решили создать СДС в сфере ТСН</vt:lpstr>
      <vt:lpstr>Что сделано за год? </vt:lpstr>
      <vt:lpstr>Почему решили взаимодействовать с АМЭ?</vt:lpstr>
      <vt:lpstr>Основные направления сотрудничества </vt:lpstr>
      <vt:lpstr>Возможности при взаимодействии с АКТС (только для организаций - членов АМЭ!!!)</vt:lpstr>
      <vt:lpstr>   Поддерживаете предложение подписать соглашение о взаимодействии и сотрудничестве  2-х Ассоциаций?</vt:lpstr>
    </vt:vector>
  </TitlesOfParts>
  <Company>Guild Design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www.themegallery.com</dc:creator>
  <cp:lastModifiedBy>Polivanov</cp:lastModifiedBy>
  <cp:revision>290</cp:revision>
  <cp:lastPrinted>2019-04-08T13:05:48Z</cp:lastPrinted>
  <dcterms:created xsi:type="dcterms:W3CDTF">2008-03-05T07:26:04Z</dcterms:created>
  <dcterms:modified xsi:type="dcterms:W3CDTF">2019-04-24T06:04:04Z</dcterms:modified>
</cp:coreProperties>
</file>