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72" r:id="rId2"/>
  </p:sldMasterIdLst>
  <p:sldIdLst>
    <p:sldId id="627" r:id="rId3"/>
    <p:sldId id="628" r:id="rId4"/>
    <p:sldId id="631" r:id="rId5"/>
    <p:sldId id="626" r:id="rId6"/>
    <p:sldId id="365" r:id="rId7"/>
    <p:sldId id="313" r:id="rId8"/>
    <p:sldId id="629" r:id="rId9"/>
    <p:sldId id="300" r:id="rId10"/>
    <p:sldId id="630" r:id="rId11"/>
    <p:sldId id="379" r:id="rId12"/>
    <p:sldId id="266" r:id="rId13"/>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2" pos="3545" userDrawn="1">
          <p15:clr>
            <a:srgbClr val="A4A3A4"/>
          </p15:clr>
        </p15:guide>
        <p15:guide id="3" pos="7469" userDrawn="1">
          <p15:clr>
            <a:srgbClr val="A4A3A4"/>
          </p15:clr>
        </p15:guide>
        <p15:guide id="4" pos="211" userDrawn="1">
          <p15:clr>
            <a:srgbClr val="A4A3A4"/>
          </p15:clr>
        </p15:guide>
        <p15:guide id="5" orient="horz" pos="618" userDrawn="1">
          <p15:clr>
            <a:srgbClr val="A4A3A4"/>
          </p15:clr>
        </p15:guide>
        <p15:guide id="6" pos="3840" userDrawn="1">
          <p15:clr>
            <a:srgbClr val="A4A3A4"/>
          </p15:clr>
        </p15:guide>
        <p15:guide id="7" orient="horz" pos="255"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E8BC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2D5ABB26-0587-4C30-8999-92F81FD0307C}" styleName="Нет стиля, нет сетки">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Средний стиль 2 — акцент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B301B821-A1FF-4177-AEE7-76D212191A09}" styleName="Средний стиль 1 — акцент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22838BEF-8BB2-4498-84A7-C5851F593DF1}" styleName="Средний стиль 4 — акцент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46F890A9-2807-4EBB-B81D-B2AA78EC7F39}" styleName="Темный стиль 2 — акцент 5/акцент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BC89EF96-8CEA-46FF-86C4-4CE0E7609802}" styleName="Светлый стиль 3 — акцент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BDBED569-4797-4DF1-A0F4-6AAB3CD982D8}" styleName="Светлый стиль 3 — акцент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256" autoAdjust="0"/>
    <p:restoredTop sz="94660"/>
  </p:normalViewPr>
  <p:slideViewPr>
    <p:cSldViewPr snapToGrid="0" showGuides="1">
      <p:cViewPr>
        <p:scale>
          <a:sx n="81" d="100"/>
          <a:sy n="81" d="100"/>
        </p:scale>
        <p:origin x="-276" y="72"/>
      </p:cViewPr>
      <p:guideLst>
        <p:guide orient="horz" pos="618"/>
        <p:guide orient="horz" pos="255"/>
        <p:guide pos="3545"/>
        <p:guide pos="7469"/>
        <p:guide pos="211"/>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viewProps" Target="view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6BD0F3A6-D588-4D7E-BD6C-1179DC5D543B}"/>
              </a:ext>
            </a:extLst>
          </p:cNvPr>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p>
        </p:txBody>
      </p:sp>
      <p:sp>
        <p:nvSpPr>
          <p:cNvPr id="3" name="Подзаголовок 2">
            <a:extLst>
              <a:ext uri="{FF2B5EF4-FFF2-40B4-BE49-F238E27FC236}">
                <a16:creationId xmlns="" xmlns:a16="http://schemas.microsoft.com/office/drawing/2014/main" id="{A604EAD0-1A69-4774-B23A-0F498A008F9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p>
        </p:txBody>
      </p:sp>
      <p:sp>
        <p:nvSpPr>
          <p:cNvPr id="4" name="Дата 3">
            <a:extLst>
              <a:ext uri="{FF2B5EF4-FFF2-40B4-BE49-F238E27FC236}">
                <a16:creationId xmlns="" xmlns:a16="http://schemas.microsoft.com/office/drawing/2014/main" id="{AAA4659E-A35D-4C08-80F3-C6E0E1F67858}"/>
              </a:ext>
            </a:extLst>
          </p:cNvPr>
          <p:cNvSpPr>
            <a:spLocks noGrp="1"/>
          </p:cNvSpPr>
          <p:nvPr>
            <p:ph type="dt" sz="half" idx="10"/>
          </p:nvPr>
        </p:nvSpPr>
        <p:spPr/>
        <p:txBody>
          <a:bodyPr/>
          <a:lstStyle/>
          <a:p>
            <a:fld id="{40552583-8FB1-4B69-8322-CCC31F0AD46B}" type="datetimeFigureOut">
              <a:rPr lang="ru-RU" smtClean="0"/>
              <a:t>21.04.2021</a:t>
            </a:fld>
            <a:endParaRPr lang="ru-RU"/>
          </a:p>
        </p:txBody>
      </p:sp>
      <p:sp>
        <p:nvSpPr>
          <p:cNvPr id="5" name="Нижний колонтитул 4">
            <a:extLst>
              <a:ext uri="{FF2B5EF4-FFF2-40B4-BE49-F238E27FC236}">
                <a16:creationId xmlns="" xmlns:a16="http://schemas.microsoft.com/office/drawing/2014/main" id="{B4BDC52B-B883-47CB-AB48-273FE1D1FBE9}"/>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 xmlns:a16="http://schemas.microsoft.com/office/drawing/2014/main" id="{F7D1CA8D-F142-4894-B6ED-A42F3A3E25AA}"/>
              </a:ext>
            </a:extLst>
          </p:cNvPr>
          <p:cNvSpPr>
            <a:spLocks noGrp="1"/>
          </p:cNvSpPr>
          <p:nvPr>
            <p:ph type="sldNum" sz="quarter" idx="12"/>
          </p:nvPr>
        </p:nvSpPr>
        <p:spPr/>
        <p:txBody>
          <a:bodyPr/>
          <a:lstStyle/>
          <a:p>
            <a:fld id="{6B72D628-BCAF-4FBF-B9ED-DA578204C1B6}" type="slidenum">
              <a:rPr lang="ru-RU" smtClean="0"/>
              <a:t>‹#›</a:t>
            </a:fld>
            <a:endParaRPr lang="ru-RU"/>
          </a:p>
        </p:txBody>
      </p:sp>
    </p:spTree>
    <p:extLst>
      <p:ext uri="{BB962C8B-B14F-4D97-AF65-F5344CB8AC3E}">
        <p14:creationId xmlns:p14="http://schemas.microsoft.com/office/powerpoint/2010/main" val="39422430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30E30608-5CFB-4541-9874-0C934F39BB32}"/>
              </a:ext>
            </a:extLst>
          </p:cNvPr>
          <p:cNvSpPr>
            <a:spLocks noGrp="1"/>
          </p:cNvSpPr>
          <p:nvPr>
            <p:ph type="title"/>
          </p:nvPr>
        </p:nvSpPr>
        <p:spPr/>
        <p:txBody>
          <a:bodyPr/>
          <a:lstStyle/>
          <a:p>
            <a:r>
              <a:rPr lang="ru-RU"/>
              <a:t>Образец заголовка</a:t>
            </a:r>
          </a:p>
        </p:txBody>
      </p:sp>
      <p:sp>
        <p:nvSpPr>
          <p:cNvPr id="3" name="Вертикальный текст 2">
            <a:extLst>
              <a:ext uri="{FF2B5EF4-FFF2-40B4-BE49-F238E27FC236}">
                <a16:creationId xmlns="" xmlns:a16="http://schemas.microsoft.com/office/drawing/2014/main" id="{DE4DAEE5-CFEC-44E9-BFB3-1298DEA20163}"/>
              </a:ext>
            </a:extLst>
          </p:cNvPr>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 xmlns:a16="http://schemas.microsoft.com/office/drawing/2014/main" id="{D037A361-FEFD-4F4C-9789-99D265C9A0FD}"/>
              </a:ext>
            </a:extLst>
          </p:cNvPr>
          <p:cNvSpPr>
            <a:spLocks noGrp="1"/>
          </p:cNvSpPr>
          <p:nvPr>
            <p:ph type="dt" sz="half" idx="10"/>
          </p:nvPr>
        </p:nvSpPr>
        <p:spPr/>
        <p:txBody>
          <a:bodyPr/>
          <a:lstStyle/>
          <a:p>
            <a:fld id="{40552583-8FB1-4B69-8322-CCC31F0AD46B}" type="datetimeFigureOut">
              <a:rPr lang="ru-RU" smtClean="0"/>
              <a:t>21.04.2021</a:t>
            </a:fld>
            <a:endParaRPr lang="ru-RU"/>
          </a:p>
        </p:txBody>
      </p:sp>
      <p:sp>
        <p:nvSpPr>
          <p:cNvPr id="5" name="Нижний колонтитул 4">
            <a:extLst>
              <a:ext uri="{FF2B5EF4-FFF2-40B4-BE49-F238E27FC236}">
                <a16:creationId xmlns="" xmlns:a16="http://schemas.microsoft.com/office/drawing/2014/main" id="{306786C3-97C2-4403-B92A-F60647D716A4}"/>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 xmlns:a16="http://schemas.microsoft.com/office/drawing/2014/main" id="{B66EEEA4-40B9-490A-85A0-6A600D855D87}"/>
              </a:ext>
            </a:extLst>
          </p:cNvPr>
          <p:cNvSpPr>
            <a:spLocks noGrp="1"/>
          </p:cNvSpPr>
          <p:nvPr>
            <p:ph type="sldNum" sz="quarter" idx="12"/>
          </p:nvPr>
        </p:nvSpPr>
        <p:spPr/>
        <p:txBody>
          <a:bodyPr/>
          <a:lstStyle/>
          <a:p>
            <a:fld id="{6B72D628-BCAF-4FBF-B9ED-DA578204C1B6}" type="slidenum">
              <a:rPr lang="ru-RU" smtClean="0"/>
              <a:t>‹#›</a:t>
            </a:fld>
            <a:endParaRPr lang="ru-RU"/>
          </a:p>
        </p:txBody>
      </p:sp>
    </p:spTree>
    <p:extLst>
      <p:ext uri="{BB962C8B-B14F-4D97-AF65-F5344CB8AC3E}">
        <p14:creationId xmlns:p14="http://schemas.microsoft.com/office/powerpoint/2010/main" val="8023124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a:extLst>
              <a:ext uri="{FF2B5EF4-FFF2-40B4-BE49-F238E27FC236}">
                <a16:creationId xmlns="" xmlns:a16="http://schemas.microsoft.com/office/drawing/2014/main" id="{7EDDE228-8E26-4A90-B98A-67AE08232ABF}"/>
              </a:ext>
            </a:extLst>
          </p:cNvPr>
          <p:cNvSpPr>
            <a:spLocks noGrp="1"/>
          </p:cNvSpPr>
          <p:nvPr>
            <p:ph type="title" orient="vert"/>
          </p:nvPr>
        </p:nvSpPr>
        <p:spPr>
          <a:xfrm>
            <a:off x="8724900" y="365125"/>
            <a:ext cx="2628900" cy="5811838"/>
          </a:xfrm>
        </p:spPr>
        <p:txBody>
          <a:bodyPr vert="eaVert"/>
          <a:lstStyle/>
          <a:p>
            <a:r>
              <a:rPr lang="ru-RU"/>
              <a:t>Образец заголовка</a:t>
            </a:r>
          </a:p>
        </p:txBody>
      </p:sp>
      <p:sp>
        <p:nvSpPr>
          <p:cNvPr id="3" name="Вертикальный текст 2">
            <a:extLst>
              <a:ext uri="{FF2B5EF4-FFF2-40B4-BE49-F238E27FC236}">
                <a16:creationId xmlns="" xmlns:a16="http://schemas.microsoft.com/office/drawing/2014/main" id="{F25569C7-98C1-4D01-AEC0-965D28F1C0C4}"/>
              </a:ext>
            </a:extLst>
          </p:cNvPr>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 xmlns:a16="http://schemas.microsoft.com/office/drawing/2014/main" id="{99A87764-5D37-479E-AE09-C05275CDE2B4}"/>
              </a:ext>
            </a:extLst>
          </p:cNvPr>
          <p:cNvSpPr>
            <a:spLocks noGrp="1"/>
          </p:cNvSpPr>
          <p:nvPr>
            <p:ph type="dt" sz="half" idx="10"/>
          </p:nvPr>
        </p:nvSpPr>
        <p:spPr/>
        <p:txBody>
          <a:bodyPr/>
          <a:lstStyle/>
          <a:p>
            <a:fld id="{40552583-8FB1-4B69-8322-CCC31F0AD46B}" type="datetimeFigureOut">
              <a:rPr lang="ru-RU" smtClean="0"/>
              <a:t>21.04.2021</a:t>
            </a:fld>
            <a:endParaRPr lang="ru-RU"/>
          </a:p>
        </p:txBody>
      </p:sp>
      <p:sp>
        <p:nvSpPr>
          <p:cNvPr id="5" name="Нижний колонтитул 4">
            <a:extLst>
              <a:ext uri="{FF2B5EF4-FFF2-40B4-BE49-F238E27FC236}">
                <a16:creationId xmlns="" xmlns:a16="http://schemas.microsoft.com/office/drawing/2014/main" id="{3FAC1074-9337-4DCE-B008-DB118548BED7}"/>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 xmlns:a16="http://schemas.microsoft.com/office/drawing/2014/main" id="{0B90E7B4-4719-4D12-9AC9-D43BB4974C64}"/>
              </a:ext>
            </a:extLst>
          </p:cNvPr>
          <p:cNvSpPr>
            <a:spLocks noGrp="1"/>
          </p:cNvSpPr>
          <p:nvPr>
            <p:ph type="sldNum" sz="quarter" idx="12"/>
          </p:nvPr>
        </p:nvSpPr>
        <p:spPr/>
        <p:txBody>
          <a:bodyPr/>
          <a:lstStyle/>
          <a:p>
            <a:fld id="{6B72D628-BCAF-4FBF-B9ED-DA578204C1B6}" type="slidenum">
              <a:rPr lang="ru-RU" smtClean="0"/>
              <a:t>‹#›</a:t>
            </a:fld>
            <a:endParaRPr lang="ru-RU"/>
          </a:p>
        </p:txBody>
      </p:sp>
    </p:spTree>
    <p:extLst>
      <p:ext uri="{BB962C8B-B14F-4D97-AF65-F5344CB8AC3E}">
        <p14:creationId xmlns:p14="http://schemas.microsoft.com/office/powerpoint/2010/main" val="24668181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p>
        </p:txBody>
      </p:sp>
      <p:sp>
        <p:nvSpPr>
          <p:cNvPr id="3" name="Подзаголовок 2"/>
          <p:cNvSpPr>
            <a:spLocks noGrp="1"/>
          </p:cNvSpPr>
          <p:nvPr>
            <p:ph type="subTitle" idx="1"/>
          </p:nvPr>
        </p:nvSpPr>
        <p:spPr>
          <a:xfrm>
            <a:off x="1524000" y="3602038"/>
            <a:ext cx="9144000" cy="1655762"/>
          </a:xfrm>
        </p:spPr>
        <p:txBody>
          <a:bodyPr/>
          <a:lstStyle>
            <a:lvl1pPr marL="0" indent="0" algn="ctr">
              <a:buNone/>
              <a:defRPr sz="2400"/>
            </a:lvl1pPr>
            <a:lvl2pPr marL="457189" indent="0" algn="ctr">
              <a:buNone/>
              <a:defRPr sz="2000"/>
            </a:lvl2pPr>
            <a:lvl3pPr marL="914377" indent="0" algn="ctr">
              <a:buNone/>
              <a:defRPr sz="18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ru-RU"/>
              <a:t>Образец подзаголовка</a:t>
            </a:r>
          </a:p>
        </p:txBody>
      </p:sp>
      <p:sp>
        <p:nvSpPr>
          <p:cNvPr id="4" name="Дата 3"/>
          <p:cNvSpPr>
            <a:spLocks noGrp="1"/>
          </p:cNvSpPr>
          <p:nvPr>
            <p:ph type="dt" sz="half" idx="10"/>
          </p:nvPr>
        </p:nvSpPr>
        <p:spPr/>
        <p:txBody>
          <a:bodyPr/>
          <a:lstStyle>
            <a:lvl1pPr>
              <a:defRPr/>
            </a:lvl1pPr>
          </a:lstStyle>
          <a:p>
            <a:pPr>
              <a:defRPr/>
            </a:pPr>
            <a:fld id="{1BB63CD8-148E-492B-A013-1788F22DCE6B}" type="datetimeFigureOut">
              <a:rPr lang="ru-RU">
                <a:solidFill>
                  <a:prstClr val="black">
                    <a:tint val="75000"/>
                  </a:prstClr>
                </a:solidFill>
              </a:rPr>
              <a:pPr>
                <a:defRPr/>
              </a:pPr>
              <a:t>21.04.2021</a:t>
            </a:fld>
            <a:endParaRPr lang="ru-RU">
              <a:solidFill>
                <a:prstClr val="black">
                  <a:tint val="75000"/>
                </a:prstClr>
              </a:solidFill>
            </a:endParaRPr>
          </a:p>
        </p:txBody>
      </p:sp>
      <p:sp>
        <p:nvSpPr>
          <p:cNvPr id="5" name="Нижний колонтитул 4"/>
          <p:cNvSpPr>
            <a:spLocks noGrp="1"/>
          </p:cNvSpPr>
          <p:nvPr>
            <p:ph type="ftr" sz="quarter" idx="11"/>
          </p:nvPr>
        </p:nvSpPr>
        <p:spPr/>
        <p:txBody>
          <a:bodyPr/>
          <a:lstStyle>
            <a:lvl1pPr>
              <a:defRPr/>
            </a:lvl1pPr>
          </a:lstStyle>
          <a:p>
            <a:pPr>
              <a:defRPr/>
            </a:pPr>
            <a:endParaRPr lang="ru-RU">
              <a:solidFill>
                <a:prstClr val="black">
                  <a:tint val="75000"/>
                </a:prstClr>
              </a:solidFill>
            </a:endParaRPr>
          </a:p>
        </p:txBody>
      </p:sp>
      <p:sp>
        <p:nvSpPr>
          <p:cNvPr id="6" name="Номер слайда 5"/>
          <p:cNvSpPr>
            <a:spLocks noGrp="1"/>
          </p:cNvSpPr>
          <p:nvPr>
            <p:ph type="sldNum" sz="quarter" idx="12"/>
          </p:nvPr>
        </p:nvSpPr>
        <p:spPr/>
        <p:txBody>
          <a:bodyPr/>
          <a:lstStyle>
            <a:lvl1pPr>
              <a:defRPr/>
            </a:lvl1pPr>
          </a:lstStyle>
          <a:p>
            <a:fld id="{53193734-DF33-46E2-89B5-ECCD3B5A5D59}" type="slidenum">
              <a:rPr lang="ru-RU" altLang="ru-RU"/>
              <a:pPr/>
              <a:t>‹#›</a:t>
            </a:fld>
            <a:endParaRPr lang="ru-RU" altLang="ru-RU"/>
          </a:p>
        </p:txBody>
      </p:sp>
    </p:spTree>
    <p:extLst>
      <p:ext uri="{BB962C8B-B14F-4D97-AF65-F5344CB8AC3E}">
        <p14:creationId xmlns:p14="http://schemas.microsoft.com/office/powerpoint/2010/main" val="170054322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Объект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lvl1pPr>
              <a:defRPr/>
            </a:lvl1pPr>
          </a:lstStyle>
          <a:p>
            <a:pPr>
              <a:defRPr/>
            </a:pPr>
            <a:fld id="{C39666D1-15EE-4A2E-A7AB-3BFF197DA51D}" type="datetimeFigureOut">
              <a:rPr lang="ru-RU">
                <a:solidFill>
                  <a:prstClr val="black">
                    <a:tint val="75000"/>
                  </a:prstClr>
                </a:solidFill>
              </a:rPr>
              <a:pPr>
                <a:defRPr/>
              </a:pPr>
              <a:t>21.04.2021</a:t>
            </a:fld>
            <a:endParaRPr lang="ru-RU">
              <a:solidFill>
                <a:prstClr val="black">
                  <a:tint val="75000"/>
                </a:prstClr>
              </a:solidFill>
            </a:endParaRPr>
          </a:p>
        </p:txBody>
      </p:sp>
      <p:sp>
        <p:nvSpPr>
          <p:cNvPr id="5" name="Нижний колонтитул 4"/>
          <p:cNvSpPr>
            <a:spLocks noGrp="1"/>
          </p:cNvSpPr>
          <p:nvPr>
            <p:ph type="ftr" sz="quarter" idx="11"/>
          </p:nvPr>
        </p:nvSpPr>
        <p:spPr/>
        <p:txBody>
          <a:bodyPr/>
          <a:lstStyle>
            <a:lvl1pPr>
              <a:defRPr/>
            </a:lvl1pPr>
          </a:lstStyle>
          <a:p>
            <a:pPr>
              <a:defRPr/>
            </a:pPr>
            <a:endParaRPr lang="ru-RU">
              <a:solidFill>
                <a:prstClr val="black">
                  <a:tint val="75000"/>
                </a:prstClr>
              </a:solidFill>
            </a:endParaRPr>
          </a:p>
        </p:txBody>
      </p:sp>
      <p:sp>
        <p:nvSpPr>
          <p:cNvPr id="6" name="Номер слайда 5"/>
          <p:cNvSpPr>
            <a:spLocks noGrp="1"/>
          </p:cNvSpPr>
          <p:nvPr>
            <p:ph type="sldNum" sz="quarter" idx="12"/>
          </p:nvPr>
        </p:nvSpPr>
        <p:spPr/>
        <p:txBody>
          <a:bodyPr/>
          <a:lstStyle>
            <a:lvl1pPr>
              <a:defRPr/>
            </a:lvl1pPr>
          </a:lstStyle>
          <a:p>
            <a:fld id="{CD62D67C-26B1-4319-AF9F-F8A852461EC3}" type="slidenum">
              <a:rPr lang="ru-RU" altLang="ru-RU"/>
              <a:pPr/>
              <a:t>‹#›</a:t>
            </a:fld>
            <a:endParaRPr lang="ru-RU" altLang="ru-RU"/>
          </a:p>
        </p:txBody>
      </p:sp>
    </p:spTree>
    <p:extLst>
      <p:ext uri="{BB962C8B-B14F-4D97-AF65-F5344CB8AC3E}">
        <p14:creationId xmlns:p14="http://schemas.microsoft.com/office/powerpoint/2010/main" val="319775370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1" y="1709740"/>
            <a:ext cx="10515600" cy="2852737"/>
          </a:xfrm>
        </p:spPr>
        <p:txBody>
          <a:bodyPr anchor="b"/>
          <a:lstStyle>
            <a:lvl1pPr>
              <a:defRPr sz="6000"/>
            </a:lvl1pPr>
          </a:lstStyle>
          <a:p>
            <a:r>
              <a:rPr lang="ru-RU"/>
              <a:t>Образец заголовка</a:t>
            </a:r>
          </a:p>
        </p:txBody>
      </p:sp>
      <p:sp>
        <p:nvSpPr>
          <p:cNvPr id="3" name="Текст 2"/>
          <p:cNvSpPr>
            <a:spLocks noGrp="1"/>
          </p:cNvSpPr>
          <p:nvPr>
            <p:ph type="body" idx="1"/>
          </p:nvPr>
        </p:nvSpPr>
        <p:spPr>
          <a:xfrm>
            <a:off x="831851" y="4589465"/>
            <a:ext cx="10515600" cy="1500187"/>
          </a:xfrm>
        </p:spPr>
        <p:txBody>
          <a:bodyPr/>
          <a:lstStyle>
            <a:lvl1pPr marL="0" indent="0">
              <a:buNone/>
              <a:defRPr sz="2400">
                <a:solidFill>
                  <a:schemeClr val="tx1">
                    <a:tint val="75000"/>
                  </a:schemeClr>
                </a:solidFill>
              </a:defRPr>
            </a:lvl1pPr>
            <a:lvl2pPr marL="457189" indent="0">
              <a:buNone/>
              <a:defRPr sz="2000">
                <a:solidFill>
                  <a:schemeClr val="tx1">
                    <a:tint val="75000"/>
                  </a:schemeClr>
                </a:solidFill>
              </a:defRPr>
            </a:lvl2pPr>
            <a:lvl3pPr marL="914377" indent="0">
              <a:buNone/>
              <a:defRPr sz="1800">
                <a:solidFill>
                  <a:schemeClr val="tx1">
                    <a:tint val="75000"/>
                  </a:schemeClr>
                </a:solidFill>
              </a:defRPr>
            </a:lvl3pPr>
            <a:lvl4pPr marL="1371566" indent="0">
              <a:buNone/>
              <a:defRPr sz="1600">
                <a:solidFill>
                  <a:schemeClr val="tx1">
                    <a:tint val="75000"/>
                  </a:schemeClr>
                </a:solidFill>
              </a:defRPr>
            </a:lvl4pPr>
            <a:lvl5pPr marL="1828754" indent="0">
              <a:buNone/>
              <a:defRPr sz="1600">
                <a:solidFill>
                  <a:schemeClr val="tx1">
                    <a:tint val="75000"/>
                  </a:schemeClr>
                </a:solidFill>
              </a:defRPr>
            </a:lvl5pPr>
            <a:lvl6pPr marL="2285943" indent="0">
              <a:buNone/>
              <a:defRPr sz="1600">
                <a:solidFill>
                  <a:schemeClr val="tx1">
                    <a:tint val="75000"/>
                  </a:schemeClr>
                </a:solidFill>
              </a:defRPr>
            </a:lvl6pPr>
            <a:lvl7pPr marL="2743131" indent="0">
              <a:buNone/>
              <a:defRPr sz="1600">
                <a:solidFill>
                  <a:schemeClr val="tx1">
                    <a:tint val="75000"/>
                  </a:schemeClr>
                </a:solidFill>
              </a:defRPr>
            </a:lvl7pPr>
            <a:lvl8pPr marL="3200320" indent="0">
              <a:buNone/>
              <a:defRPr sz="1600">
                <a:solidFill>
                  <a:schemeClr val="tx1">
                    <a:tint val="75000"/>
                  </a:schemeClr>
                </a:solidFill>
              </a:defRPr>
            </a:lvl8pPr>
            <a:lvl9pPr marL="3657509" indent="0">
              <a:buNone/>
              <a:defRPr sz="1600">
                <a:solidFill>
                  <a:schemeClr val="tx1">
                    <a:tint val="75000"/>
                  </a:schemeClr>
                </a:solidFill>
              </a:defRPr>
            </a:lvl9pPr>
          </a:lstStyle>
          <a:p>
            <a:pPr lvl="0"/>
            <a:r>
              <a:rPr lang="ru-RU"/>
              <a:t>Образец текста</a:t>
            </a:r>
          </a:p>
        </p:txBody>
      </p:sp>
      <p:sp>
        <p:nvSpPr>
          <p:cNvPr id="4" name="Дата 3"/>
          <p:cNvSpPr>
            <a:spLocks noGrp="1"/>
          </p:cNvSpPr>
          <p:nvPr>
            <p:ph type="dt" sz="half" idx="10"/>
          </p:nvPr>
        </p:nvSpPr>
        <p:spPr/>
        <p:txBody>
          <a:bodyPr/>
          <a:lstStyle>
            <a:lvl1pPr>
              <a:defRPr/>
            </a:lvl1pPr>
          </a:lstStyle>
          <a:p>
            <a:pPr>
              <a:defRPr/>
            </a:pPr>
            <a:fld id="{4CD09B3D-6E95-488D-BB22-124A9B1EDC68}" type="datetimeFigureOut">
              <a:rPr lang="ru-RU">
                <a:solidFill>
                  <a:prstClr val="black">
                    <a:tint val="75000"/>
                  </a:prstClr>
                </a:solidFill>
              </a:rPr>
              <a:pPr>
                <a:defRPr/>
              </a:pPr>
              <a:t>21.04.2021</a:t>
            </a:fld>
            <a:endParaRPr lang="ru-RU">
              <a:solidFill>
                <a:prstClr val="black">
                  <a:tint val="75000"/>
                </a:prstClr>
              </a:solidFill>
            </a:endParaRPr>
          </a:p>
        </p:txBody>
      </p:sp>
      <p:sp>
        <p:nvSpPr>
          <p:cNvPr id="5" name="Нижний колонтитул 4"/>
          <p:cNvSpPr>
            <a:spLocks noGrp="1"/>
          </p:cNvSpPr>
          <p:nvPr>
            <p:ph type="ftr" sz="quarter" idx="11"/>
          </p:nvPr>
        </p:nvSpPr>
        <p:spPr/>
        <p:txBody>
          <a:bodyPr/>
          <a:lstStyle>
            <a:lvl1pPr>
              <a:defRPr/>
            </a:lvl1pPr>
          </a:lstStyle>
          <a:p>
            <a:pPr>
              <a:defRPr/>
            </a:pPr>
            <a:endParaRPr lang="ru-RU">
              <a:solidFill>
                <a:prstClr val="black">
                  <a:tint val="75000"/>
                </a:prstClr>
              </a:solidFill>
            </a:endParaRPr>
          </a:p>
        </p:txBody>
      </p:sp>
      <p:sp>
        <p:nvSpPr>
          <p:cNvPr id="6" name="Номер слайда 5"/>
          <p:cNvSpPr>
            <a:spLocks noGrp="1"/>
          </p:cNvSpPr>
          <p:nvPr>
            <p:ph type="sldNum" sz="quarter" idx="12"/>
          </p:nvPr>
        </p:nvSpPr>
        <p:spPr/>
        <p:txBody>
          <a:bodyPr/>
          <a:lstStyle>
            <a:lvl1pPr>
              <a:defRPr/>
            </a:lvl1pPr>
          </a:lstStyle>
          <a:p>
            <a:fld id="{233EE0CE-33CF-4BB0-9E7B-189FFE9AC882}" type="slidenum">
              <a:rPr lang="ru-RU" altLang="ru-RU"/>
              <a:pPr/>
              <a:t>‹#›</a:t>
            </a:fld>
            <a:endParaRPr lang="ru-RU" altLang="ru-RU"/>
          </a:p>
        </p:txBody>
      </p:sp>
    </p:spTree>
    <p:extLst>
      <p:ext uri="{BB962C8B-B14F-4D97-AF65-F5344CB8AC3E}">
        <p14:creationId xmlns:p14="http://schemas.microsoft.com/office/powerpoint/2010/main" val="253782150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Объект 2"/>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Объект 3"/>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3"/>
          <p:cNvSpPr>
            <a:spLocks noGrp="1"/>
          </p:cNvSpPr>
          <p:nvPr>
            <p:ph type="dt" sz="half" idx="10"/>
          </p:nvPr>
        </p:nvSpPr>
        <p:spPr/>
        <p:txBody>
          <a:bodyPr/>
          <a:lstStyle>
            <a:lvl1pPr>
              <a:defRPr/>
            </a:lvl1pPr>
          </a:lstStyle>
          <a:p>
            <a:pPr>
              <a:defRPr/>
            </a:pPr>
            <a:fld id="{09CC4C44-289E-4DC2-A426-5D9A6176AE76}" type="datetimeFigureOut">
              <a:rPr lang="ru-RU">
                <a:solidFill>
                  <a:prstClr val="black">
                    <a:tint val="75000"/>
                  </a:prstClr>
                </a:solidFill>
              </a:rPr>
              <a:pPr>
                <a:defRPr/>
              </a:pPr>
              <a:t>21.04.2021</a:t>
            </a:fld>
            <a:endParaRPr lang="ru-RU">
              <a:solidFill>
                <a:prstClr val="black">
                  <a:tint val="75000"/>
                </a:prstClr>
              </a:solidFill>
            </a:endParaRPr>
          </a:p>
        </p:txBody>
      </p:sp>
      <p:sp>
        <p:nvSpPr>
          <p:cNvPr id="6" name="Нижний колонтитул 4"/>
          <p:cNvSpPr>
            <a:spLocks noGrp="1"/>
          </p:cNvSpPr>
          <p:nvPr>
            <p:ph type="ftr" sz="quarter" idx="11"/>
          </p:nvPr>
        </p:nvSpPr>
        <p:spPr/>
        <p:txBody>
          <a:bodyPr/>
          <a:lstStyle>
            <a:lvl1pPr>
              <a:defRPr/>
            </a:lvl1pPr>
          </a:lstStyle>
          <a:p>
            <a:pPr>
              <a:defRPr/>
            </a:pPr>
            <a:endParaRPr lang="ru-RU">
              <a:solidFill>
                <a:prstClr val="black">
                  <a:tint val="75000"/>
                </a:prstClr>
              </a:solidFill>
            </a:endParaRPr>
          </a:p>
        </p:txBody>
      </p:sp>
      <p:sp>
        <p:nvSpPr>
          <p:cNvPr id="7" name="Номер слайда 5"/>
          <p:cNvSpPr>
            <a:spLocks noGrp="1"/>
          </p:cNvSpPr>
          <p:nvPr>
            <p:ph type="sldNum" sz="quarter" idx="12"/>
          </p:nvPr>
        </p:nvSpPr>
        <p:spPr/>
        <p:txBody>
          <a:bodyPr/>
          <a:lstStyle>
            <a:lvl1pPr>
              <a:defRPr/>
            </a:lvl1pPr>
          </a:lstStyle>
          <a:p>
            <a:fld id="{63279438-832B-46B3-996A-1BB1CB6116EE}" type="slidenum">
              <a:rPr lang="ru-RU" altLang="ru-RU"/>
              <a:pPr/>
              <a:t>‹#›</a:t>
            </a:fld>
            <a:endParaRPr lang="ru-RU" altLang="ru-RU"/>
          </a:p>
        </p:txBody>
      </p:sp>
    </p:spTree>
    <p:extLst>
      <p:ext uri="{BB962C8B-B14F-4D97-AF65-F5344CB8AC3E}">
        <p14:creationId xmlns:p14="http://schemas.microsoft.com/office/powerpoint/2010/main" val="349455201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7"/>
            <a:ext cx="10515600" cy="1325563"/>
          </a:xfrm>
        </p:spPr>
        <p:txBody>
          <a:bodyPr/>
          <a:lstStyle/>
          <a:p>
            <a:r>
              <a:rPr lang="ru-RU"/>
              <a:t>Образец заголовка</a:t>
            </a:r>
          </a:p>
        </p:txBody>
      </p:sp>
      <p:sp>
        <p:nvSpPr>
          <p:cNvPr id="3" name="Текст 2"/>
          <p:cNvSpPr>
            <a:spLocks noGrp="1"/>
          </p:cNvSpPr>
          <p:nvPr>
            <p:ph type="body" idx="1"/>
          </p:nvPr>
        </p:nvSpPr>
        <p:spPr>
          <a:xfrm>
            <a:off x="839789" y="1681163"/>
            <a:ext cx="5157787" cy="82391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ru-RU"/>
              <a:t>Образец текста</a:t>
            </a:r>
          </a:p>
        </p:txBody>
      </p:sp>
      <p:sp>
        <p:nvSpPr>
          <p:cNvPr id="4" name="Объект 3"/>
          <p:cNvSpPr>
            <a:spLocks noGrp="1"/>
          </p:cNvSpPr>
          <p:nvPr>
            <p:ph sz="half" idx="2"/>
          </p:nvPr>
        </p:nvSpPr>
        <p:spPr>
          <a:xfrm>
            <a:off x="839789"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p:cNvSpPr>
            <a:spLocks noGrp="1"/>
          </p:cNvSpPr>
          <p:nvPr>
            <p:ph type="body" sz="quarter" idx="3"/>
          </p:nvPr>
        </p:nvSpPr>
        <p:spPr>
          <a:xfrm>
            <a:off x="6172201" y="1681163"/>
            <a:ext cx="5183188" cy="82391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ru-RU"/>
              <a:t>Образец текста</a:t>
            </a:r>
          </a:p>
        </p:txBody>
      </p:sp>
      <p:sp>
        <p:nvSpPr>
          <p:cNvPr id="6" name="Объект 5"/>
          <p:cNvSpPr>
            <a:spLocks noGrp="1"/>
          </p:cNvSpPr>
          <p:nvPr>
            <p:ph sz="quarter" idx="4"/>
          </p:nvPr>
        </p:nvSpPr>
        <p:spPr>
          <a:xfrm>
            <a:off x="6172201"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3"/>
          <p:cNvSpPr>
            <a:spLocks noGrp="1"/>
          </p:cNvSpPr>
          <p:nvPr>
            <p:ph type="dt" sz="half" idx="10"/>
          </p:nvPr>
        </p:nvSpPr>
        <p:spPr/>
        <p:txBody>
          <a:bodyPr/>
          <a:lstStyle>
            <a:lvl1pPr>
              <a:defRPr/>
            </a:lvl1pPr>
          </a:lstStyle>
          <a:p>
            <a:pPr>
              <a:defRPr/>
            </a:pPr>
            <a:fld id="{45E3DEDF-82B3-4A67-8841-B8488BBD8804}" type="datetimeFigureOut">
              <a:rPr lang="ru-RU">
                <a:solidFill>
                  <a:prstClr val="black">
                    <a:tint val="75000"/>
                  </a:prstClr>
                </a:solidFill>
              </a:rPr>
              <a:pPr>
                <a:defRPr/>
              </a:pPr>
              <a:t>21.04.2021</a:t>
            </a:fld>
            <a:endParaRPr lang="ru-RU">
              <a:solidFill>
                <a:prstClr val="black">
                  <a:tint val="75000"/>
                </a:prstClr>
              </a:solidFill>
            </a:endParaRPr>
          </a:p>
        </p:txBody>
      </p:sp>
      <p:sp>
        <p:nvSpPr>
          <p:cNvPr id="8" name="Нижний колонтитул 4"/>
          <p:cNvSpPr>
            <a:spLocks noGrp="1"/>
          </p:cNvSpPr>
          <p:nvPr>
            <p:ph type="ftr" sz="quarter" idx="11"/>
          </p:nvPr>
        </p:nvSpPr>
        <p:spPr/>
        <p:txBody>
          <a:bodyPr/>
          <a:lstStyle>
            <a:lvl1pPr>
              <a:defRPr/>
            </a:lvl1pPr>
          </a:lstStyle>
          <a:p>
            <a:pPr>
              <a:defRPr/>
            </a:pPr>
            <a:endParaRPr lang="ru-RU">
              <a:solidFill>
                <a:prstClr val="black">
                  <a:tint val="75000"/>
                </a:prstClr>
              </a:solidFill>
            </a:endParaRPr>
          </a:p>
        </p:txBody>
      </p:sp>
      <p:sp>
        <p:nvSpPr>
          <p:cNvPr id="9" name="Номер слайда 5"/>
          <p:cNvSpPr>
            <a:spLocks noGrp="1"/>
          </p:cNvSpPr>
          <p:nvPr>
            <p:ph type="sldNum" sz="quarter" idx="12"/>
          </p:nvPr>
        </p:nvSpPr>
        <p:spPr/>
        <p:txBody>
          <a:bodyPr/>
          <a:lstStyle>
            <a:lvl1pPr>
              <a:defRPr/>
            </a:lvl1pPr>
          </a:lstStyle>
          <a:p>
            <a:fld id="{0EA02E86-7D79-4BB1-AF52-6F8816F30A88}" type="slidenum">
              <a:rPr lang="ru-RU" altLang="ru-RU"/>
              <a:pPr/>
              <a:t>‹#›</a:t>
            </a:fld>
            <a:endParaRPr lang="ru-RU" altLang="ru-RU"/>
          </a:p>
        </p:txBody>
      </p:sp>
    </p:spTree>
    <p:extLst>
      <p:ext uri="{BB962C8B-B14F-4D97-AF65-F5344CB8AC3E}">
        <p14:creationId xmlns:p14="http://schemas.microsoft.com/office/powerpoint/2010/main" val="278290952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Дата 3"/>
          <p:cNvSpPr>
            <a:spLocks noGrp="1"/>
          </p:cNvSpPr>
          <p:nvPr>
            <p:ph type="dt" sz="half" idx="10"/>
          </p:nvPr>
        </p:nvSpPr>
        <p:spPr/>
        <p:txBody>
          <a:bodyPr/>
          <a:lstStyle>
            <a:lvl1pPr>
              <a:defRPr/>
            </a:lvl1pPr>
          </a:lstStyle>
          <a:p>
            <a:pPr>
              <a:defRPr/>
            </a:pPr>
            <a:fld id="{4DEDF828-2055-4897-B935-12AA9D1431FA}" type="datetimeFigureOut">
              <a:rPr lang="ru-RU">
                <a:solidFill>
                  <a:prstClr val="black">
                    <a:tint val="75000"/>
                  </a:prstClr>
                </a:solidFill>
              </a:rPr>
              <a:pPr>
                <a:defRPr/>
              </a:pPr>
              <a:t>21.04.2021</a:t>
            </a:fld>
            <a:endParaRPr lang="ru-RU">
              <a:solidFill>
                <a:prstClr val="black">
                  <a:tint val="75000"/>
                </a:prstClr>
              </a:solidFill>
            </a:endParaRPr>
          </a:p>
        </p:txBody>
      </p:sp>
      <p:sp>
        <p:nvSpPr>
          <p:cNvPr id="4" name="Нижний колонтитул 4"/>
          <p:cNvSpPr>
            <a:spLocks noGrp="1"/>
          </p:cNvSpPr>
          <p:nvPr>
            <p:ph type="ftr" sz="quarter" idx="11"/>
          </p:nvPr>
        </p:nvSpPr>
        <p:spPr/>
        <p:txBody>
          <a:bodyPr/>
          <a:lstStyle>
            <a:lvl1pPr>
              <a:defRPr/>
            </a:lvl1pPr>
          </a:lstStyle>
          <a:p>
            <a:pPr>
              <a:defRPr/>
            </a:pPr>
            <a:endParaRPr lang="ru-RU">
              <a:solidFill>
                <a:prstClr val="black">
                  <a:tint val="75000"/>
                </a:prstClr>
              </a:solidFill>
            </a:endParaRPr>
          </a:p>
        </p:txBody>
      </p:sp>
      <p:sp>
        <p:nvSpPr>
          <p:cNvPr id="5" name="Номер слайда 5"/>
          <p:cNvSpPr>
            <a:spLocks noGrp="1"/>
          </p:cNvSpPr>
          <p:nvPr>
            <p:ph type="sldNum" sz="quarter" idx="12"/>
          </p:nvPr>
        </p:nvSpPr>
        <p:spPr/>
        <p:txBody>
          <a:bodyPr/>
          <a:lstStyle>
            <a:lvl1pPr>
              <a:defRPr/>
            </a:lvl1pPr>
          </a:lstStyle>
          <a:p>
            <a:fld id="{595DAFB6-D9EB-4447-ACD2-19670E611E23}" type="slidenum">
              <a:rPr lang="ru-RU" altLang="ru-RU"/>
              <a:pPr/>
              <a:t>‹#›</a:t>
            </a:fld>
            <a:endParaRPr lang="ru-RU" altLang="ru-RU"/>
          </a:p>
        </p:txBody>
      </p:sp>
    </p:spTree>
    <p:extLst>
      <p:ext uri="{BB962C8B-B14F-4D97-AF65-F5344CB8AC3E}">
        <p14:creationId xmlns:p14="http://schemas.microsoft.com/office/powerpoint/2010/main" val="399178784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3"/>
          <p:cNvSpPr>
            <a:spLocks noGrp="1"/>
          </p:cNvSpPr>
          <p:nvPr>
            <p:ph type="dt" sz="half" idx="10"/>
          </p:nvPr>
        </p:nvSpPr>
        <p:spPr/>
        <p:txBody>
          <a:bodyPr/>
          <a:lstStyle>
            <a:lvl1pPr>
              <a:defRPr/>
            </a:lvl1pPr>
          </a:lstStyle>
          <a:p>
            <a:pPr>
              <a:defRPr/>
            </a:pPr>
            <a:fld id="{F52FAC4F-4DA0-49BC-91ED-09BD96D135EF}" type="datetimeFigureOut">
              <a:rPr lang="ru-RU">
                <a:solidFill>
                  <a:prstClr val="black">
                    <a:tint val="75000"/>
                  </a:prstClr>
                </a:solidFill>
              </a:rPr>
              <a:pPr>
                <a:defRPr/>
              </a:pPr>
              <a:t>21.04.2021</a:t>
            </a:fld>
            <a:endParaRPr lang="ru-RU">
              <a:solidFill>
                <a:prstClr val="black">
                  <a:tint val="75000"/>
                </a:prstClr>
              </a:solidFill>
            </a:endParaRPr>
          </a:p>
        </p:txBody>
      </p:sp>
      <p:sp>
        <p:nvSpPr>
          <p:cNvPr id="3" name="Нижний колонтитул 4"/>
          <p:cNvSpPr>
            <a:spLocks noGrp="1"/>
          </p:cNvSpPr>
          <p:nvPr>
            <p:ph type="ftr" sz="quarter" idx="11"/>
          </p:nvPr>
        </p:nvSpPr>
        <p:spPr/>
        <p:txBody>
          <a:bodyPr/>
          <a:lstStyle>
            <a:lvl1pPr>
              <a:defRPr/>
            </a:lvl1pPr>
          </a:lstStyle>
          <a:p>
            <a:pPr>
              <a:defRPr/>
            </a:pPr>
            <a:endParaRPr lang="ru-RU">
              <a:solidFill>
                <a:prstClr val="black">
                  <a:tint val="75000"/>
                </a:prstClr>
              </a:solidFill>
            </a:endParaRPr>
          </a:p>
        </p:txBody>
      </p:sp>
      <p:sp>
        <p:nvSpPr>
          <p:cNvPr id="4" name="Номер слайда 5"/>
          <p:cNvSpPr>
            <a:spLocks noGrp="1"/>
          </p:cNvSpPr>
          <p:nvPr>
            <p:ph type="sldNum" sz="quarter" idx="12"/>
          </p:nvPr>
        </p:nvSpPr>
        <p:spPr/>
        <p:txBody>
          <a:bodyPr/>
          <a:lstStyle>
            <a:lvl1pPr>
              <a:defRPr/>
            </a:lvl1pPr>
          </a:lstStyle>
          <a:p>
            <a:fld id="{1D8C0B55-FE64-4A65-9AA7-E93D3AC8F1A6}" type="slidenum">
              <a:rPr lang="ru-RU" altLang="ru-RU"/>
              <a:pPr/>
              <a:t>‹#›</a:t>
            </a:fld>
            <a:endParaRPr lang="ru-RU" altLang="ru-RU"/>
          </a:p>
        </p:txBody>
      </p:sp>
    </p:spTree>
    <p:extLst>
      <p:ext uri="{BB962C8B-B14F-4D97-AF65-F5344CB8AC3E}">
        <p14:creationId xmlns:p14="http://schemas.microsoft.com/office/powerpoint/2010/main" val="321336136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Объект 2"/>
          <p:cNvSpPr>
            <a:spLocks noGrp="1"/>
          </p:cNvSpPr>
          <p:nvPr>
            <p:ph idx="1"/>
          </p:nvPr>
        </p:nvSpPr>
        <p:spPr>
          <a:xfrm>
            <a:off x="5183188" y="987427"/>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189" indent="0">
              <a:buNone/>
              <a:defRPr sz="1400"/>
            </a:lvl2pPr>
            <a:lvl3pPr marL="914377" indent="0">
              <a:buNone/>
              <a:defRPr sz="1200"/>
            </a:lvl3pPr>
            <a:lvl4pPr marL="1371566" indent="0">
              <a:buNone/>
              <a:defRPr sz="1000"/>
            </a:lvl4pPr>
            <a:lvl5pPr marL="1828754" indent="0">
              <a:buNone/>
              <a:defRPr sz="1000"/>
            </a:lvl5pPr>
            <a:lvl6pPr marL="2285943" indent="0">
              <a:buNone/>
              <a:defRPr sz="1000"/>
            </a:lvl6pPr>
            <a:lvl7pPr marL="2743131" indent="0">
              <a:buNone/>
              <a:defRPr sz="1000"/>
            </a:lvl7pPr>
            <a:lvl8pPr marL="3200320" indent="0">
              <a:buNone/>
              <a:defRPr sz="1000"/>
            </a:lvl8pPr>
            <a:lvl9pPr marL="3657509" indent="0">
              <a:buNone/>
              <a:defRPr sz="1000"/>
            </a:lvl9pPr>
          </a:lstStyle>
          <a:p>
            <a:pPr lvl="0"/>
            <a:r>
              <a:rPr lang="ru-RU"/>
              <a:t>Образец текста</a:t>
            </a:r>
          </a:p>
        </p:txBody>
      </p:sp>
      <p:sp>
        <p:nvSpPr>
          <p:cNvPr id="5" name="Дата 3"/>
          <p:cNvSpPr>
            <a:spLocks noGrp="1"/>
          </p:cNvSpPr>
          <p:nvPr>
            <p:ph type="dt" sz="half" idx="10"/>
          </p:nvPr>
        </p:nvSpPr>
        <p:spPr/>
        <p:txBody>
          <a:bodyPr/>
          <a:lstStyle>
            <a:lvl1pPr>
              <a:defRPr/>
            </a:lvl1pPr>
          </a:lstStyle>
          <a:p>
            <a:pPr>
              <a:defRPr/>
            </a:pPr>
            <a:fld id="{E5D364E0-F349-4F75-95C0-1A7205BA16A8}" type="datetimeFigureOut">
              <a:rPr lang="ru-RU">
                <a:solidFill>
                  <a:prstClr val="black">
                    <a:tint val="75000"/>
                  </a:prstClr>
                </a:solidFill>
              </a:rPr>
              <a:pPr>
                <a:defRPr/>
              </a:pPr>
              <a:t>21.04.2021</a:t>
            </a:fld>
            <a:endParaRPr lang="ru-RU">
              <a:solidFill>
                <a:prstClr val="black">
                  <a:tint val="75000"/>
                </a:prstClr>
              </a:solidFill>
            </a:endParaRPr>
          </a:p>
        </p:txBody>
      </p:sp>
      <p:sp>
        <p:nvSpPr>
          <p:cNvPr id="6" name="Нижний колонтитул 4"/>
          <p:cNvSpPr>
            <a:spLocks noGrp="1"/>
          </p:cNvSpPr>
          <p:nvPr>
            <p:ph type="ftr" sz="quarter" idx="11"/>
          </p:nvPr>
        </p:nvSpPr>
        <p:spPr/>
        <p:txBody>
          <a:bodyPr/>
          <a:lstStyle>
            <a:lvl1pPr>
              <a:defRPr/>
            </a:lvl1pPr>
          </a:lstStyle>
          <a:p>
            <a:pPr>
              <a:defRPr/>
            </a:pPr>
            <a:endParaRPr lang="ru-RU">
              <a:solidFill>
                <a:prstClr val="black">
                  <a:tint val="75000"/>
                </a:prstClr>
              </a:solidFill>
            </a:endParaRPr>
          </a:p>
        </p:txBody>
      </p:sp>
      <p:sp>
        <p:nvSpPr>
          <p:cNvPr id="7" name="Номер слайда 5"/>
          <p:cNvSpPr>
            <a:spLocks noGrp="1"/>
          </p:cNvSpPr>
          <p:nvPr>
            <p:ph type="sldNum" sz="quarter" idx="12"/>
          </p:nvPr>
        </p:nvSpPr>
        <p:spPr/>
        <p:txBody>
          <a:bodyPr/>
          <a:lstStyle>
            <a:lvl1pPr>
              <a:defRPr/>
            </a:lvl1pPr>
          </a:lstStyle>
          <a:p>
            <a:fld id="{DB50697D-6276-4074-8C6C-91C6479EC566}" type="slidenum">
              <a:rPr lang="ru-RU" altLang="ru-RU"/>
              <a:pPr/>
              <a:t>‹#›</a:t>
            </a:fld>
            <a:endParaRPr lang="ru-RU" altLang="ru-RU"/>
          </a:p>
        </p:txBody>
      </p:sp>
    </p:spTree>
    <p:extLst>
      <p:ext uri="{BB962C8B-B14F-4D97-AF65-F5344CB8AC3E}">
        <p14:creationId xmlns:p14="http://schemas.microsoft.com/office/powerpoint/2010/main" val="42194030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18EFF918-4D21-4930-BDF3-E7F2249C3D75}"/>
              </a:ext>
            </a:extLst>
          </p:cNvPr>
          <p:cNvSpPr>
            <a:spLocks noGrp="1"/>
          </p:cNvSpPr>
          <p:nvPr>
            <p:ph type="title"/>
          </p:nvPr>
        </p:nvSpPr>
        <p:spPr/>
        <p:txBody>
          <a:bodyPr/>
          <a:lstStyle/>
          <a:p>
            <a:r>
              <a:rPr lang="ru-RU"/>
              <a:t>Образец заголовка</a:t>
            </a:r>
          </a:p>
        </p:txBody>
      </p:sp>
      <p:sp>
        <p:nvSpPr>
          <p:cNvPr id="3" name="Объект 2">
            <a:extLst>
              <a:ext uri="{FF2B5EF4-FFF2-40B4-BE49-F238E27FC236}">
                <a16:creationId xmlns="" xmlns:a16="http://schemas.microsoft.com/office/drawing/2014/main" id="{0A6E3BAA-A6ED-4076-972A-E05A014E4023}"/>
              </a:ext>
            </a:extLst>
          </p:cNvPr>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 xmlns:a16="http://schemas.microsoft.com/office/drawing/2014/main" id="{3966E65A-7FA2-4E77-A936-5763F1FC9092}"/>
              </a:ext>
            </a:extLst>
          </p:cNvPr>
          <p:cNvSpPr>
            <a:spLocks noGrp="1"/>
          </p:cNvSpPr>
          <p:nvPr>
            <p:ph type="dt" sz="half" idx="10"/>
          </p:nvPr>
        </p:nvSpPr>
        <p:spPr/>
        <p:txBody>
          <a:bodyPr/>
          <a:lstStyle/>
          <a:p>
            <a:fld id="{40552583-8FB1-4B69-8322-CCC31F0AD46B}" type="datetimeFigureOut">
              <a:rPr lang="ru-RU" smtClean="0"/>
              <a:t>21.04.2021</a:t>
            </a:fld>
            <a:endParaRPr lang="ru-RU"/>
          </a:p>
        </p:txBody>
      </p:sp>
      <p:sp>
        <p:nvSpPr>
          <p:cNvPr id="5" name="Нижний колонтитул 4">
            <a:extLst>
              <a:ext uri="{FF2B5EF4-FFF2-40B4-BE49-F238E27FC236}">
                <a16:creationId xmlns="" xmlns:a16="http://schemas.microsoft.com/office/drawing/2014/main" id="{E5EF361F-7267-4C94-90BC-A3D15158D75A}"/>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 xmlns:a16="http://schemas.microsoft.com/office/drawing/2014/main" id="{CE8F94F7-7509-42D1-8B19-420D91186DE5}"/>
              </a:ext>
            </a:extLst>
          </p:cNvPr>
          <p:cNvSpPr>
            <a:spLocks noGrp="1"/>
          </p:cNvSpPr>
          <p:nvPr>
            <p:ph type="sldNum" sz="quarter" idx="12"/>
          </p:nvPr>
        </p:nvSpPr>
        <p:spPr/>
        <p:txBody>
          <a:bodyPr/>
          <a:lstStyle/>
          <a:p>
            <a:fld id="{6B72D628-BCAF-4FBF-B9ED-DA578204C1B6}" type="slidenum">
              <a:rPr lang="ru-RU" smtClean="0"/>
              <a:t>‹#›</a:t>
            </a:fld>
            <a:endParaRPr lang="ru-RU"/>
          </a:p>
        </p:txBody>
      </p:sp>
    </p:spTree>
    <p:extLst>
      <p:ext uri="{BB962C8B-B14F-4D97-AF65-F5344CB8AC3E}">
        <p14:creationId xmlns:p14="http://schemas.microsoft.com/office/powerpoint/2010/main" val="370867656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Рисунок 2"/>
          <p:cNvSpPr>
            <a:spLocks noGrp="1"/>
          </p:cNvSpPr>
          <p:nvPr>
            <p:ph type="pic" idx="1"/>
          </p:nvPr>
        </p:nvSpPr>
        <p:spPr>
          <a:xfrm>
            <a:off x="5183188" y="987427"/>
            <a:ext cx="6172200" cy="4873625"/>
          </a:xfrm>
        </p:spPr>
        <p:txBody>
          <a:bodyPr rtlCol="0">
            <a:normAutofit/>
          </a:bodyPr>
          <a:lstStyle>
            <a:lvl1pPr marL="0" indent="0">
              <a:buNone/>
              <a:defRPr sz="3200"/>
            </a:lvl1pPr>
            <a:lvl2pPr marL="457189" indent="0">
              <a:buNone/>
              <a:defRPr sz="2800"/>
            </a:lvl2pPr>
            <a:lvl3pPr marL="914377" indent="0">
              <a:buNone/>
              <a:defRPr sz="2400"/>
            </a:lvl3pPr>
            <a:lvl4pPr marL="1371566" indent="0">
              <a:buNone/>
              <a:defRPr sz="2000"/>
            </a:lvl4pPr>
            <a:lvl5pPr marL="1828754" indent="0">
              <a:buNone/>
              <a:defRPr sz="2000"/>
            </a:lvl5pPr>
            <a:lvl6pPr marL="2285943" indent="0">
              <a:buNone/>
              <a:defRPr sz="2000"/>
            </a:lvl6pPr>
            <a:lvl7pPr marL="2743131" indent="0">
              <a:buNone/>
              <a:defRPr sz="2000"/>
            </a:lvl7pPr>
            <a:lvl8pPr marL="3200320" indent="0">
              <a:buNone/>
              <a:defRPr sz="2000"/>
            </a:lvl8pPr>
            <a:lvl9pPr marL="3657509" indent="0">
              <a:buNone/>
              <a:defRPr sz="2000"/>
            </a:lvl9pPr>
          </a:lstStyle>
          <a:p>
            <a:pPr lvl="0"/>
            <a:endParaRPr lang="ru-RU" noProof="0"/>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189" indent="0">
              <a:buNone/>
              <a:defRPr sz="1400"/>
            </a:lvl2pPr>
            <a:lvl3pPr marL="914377" indent="0">
              <a:buNone/>
              <a:defRPr sz="1200"/>
            </a:lvl3pPr>
            <a:lvl4pPr marL="1371566" indent="0">
              <a:buNone/>
              <a:defRPr sz="1000"/>
            </a:lvl4pPr>
            <a:lvl5pPr marL="1828754" indent="0">
              <a:buNone/>
              <a:defRPr sz="1000"/>
            </a:lvl5pPr>
            <a:lvl6pPr marL="2285943" indent="0">
              <a:buNone/>
              <a:defRPr sz="1000"/>
            </a:lvl6pPr>
            <a:lvl7pPr marL="2743131" indent="0">
              <a:buNone/>
              <a:defRPr sz="1000"/>
            </a:lvl7pPr>
            <a:lvl8pPr marL="3200320" indent="0">
              <a:buNone/>
              <a:defRPr sz="1000"/>
            </a:lvl8pPr>
            <a:lvl9pPr marL="3657509" indent="0">
              <a:buNone/>
              <a:defRPr sz="1000"/>
            </a:lvl9pPr>
          </a:lstStyle>
          <a:p>
            <a:pPr lvl="0"/>
            <a:r>
              <a:rPr lang="ru-RU"/>
              <a:t>Образец текста</a:t>
            </a:r>
          </a:p>
        </p:txBody>
      </p:sp>
      <p:sp>
        <p:nvSpPr>
          <p:cNvPr id="5" name="Дата 3"/>
          <p:cNvSpPr>
            <a:spLocks noGrp="1"/>
          </p:cNvSpPr>
          <p:nvPr>
            <p:ph type="dt" sz="half" idx="10"/>
          </p:nvPr>
        </p:nvSpPr>
        <p:spPr/>
        <p:txBody>
          <a:bodyPr/>
          <a:lstStyle>
            <a:lvl1pPr>
              <a:defRPr/>
            </a:lvl1pPr>
          </a:lstStyle>
          <a:p>
            <a:pPr>
              <a:defRPr/>
            </a:pPr>
            <a:fld id="{32052A5A-4CD9-4A0E-B892-5609C8FC66C6}" type="datetimeFigureOut">
              <a:rPr lang="ru-RU">
                <a:solidFill>
                  <a:prstClr val="black">
                    <a:tint val="75000"/>
                  </a:prstClr>
                </a:solidFill>
              </a:rPr>
              <a:pPr>
                <a:defRPr/>
              </a:pPr>
              <a:t>21.04.2021</a:t>
            </a:fld>
            <a:endParaRPr lang="ru-RU">
              <a:solidFill>
                <a:prstClr val="black">
                  <a:tint val="75000"/>
                </a:prstClr>
              </a:solidFill>
            </a:endParaRPr>
          </a:p>
        </p:txBody>
      </p:sp>
      <p:sp>
        <p:nvSpPr>
          <p:cNvPr id="6" name="Нижний колонтитул 4"/>
          <p:cNvSpPr>
            <a:spLocks noGrp="1"/>
          </p:cNvSpPr>
          <p:nvPr>
            <p:ph type="ftr" sz="quarter" idx="11"/>
          </p:nvPr>
        </p:nvSpPr>
        <p:spPr/>
        <p:txBody>
          <a:bodyPr/>
          <a:lstStyle>
            <a:lvl1pPr>
              <a:defRPr/>
            </a:lvl1pPr>
          </a:lstStyle>
          <a:p>
            <a:pPr>
              <a:defRPr/>
            </a:pPr>
            <a:endParaRPr lang="ru-RU">
              <a:solidFill>
                <a:prstClr val="black">
                  <a:tint val="75000"/>
                </a:prstClr>
              </a:solidFill>
            </a:endParaRPr>
          </a:p>
        </p:txBody>
      </p:sp>
      <p:sp>
        <p:nvSpPr>
          <p:cNvPr id="7" name="Номер слайда 5"/>
          <p:cNvSpPr>
            <a:spLocks noGrp="1"/>
          </p:cNvSpPr>
          <p:nvPr>
            <p:ph type="sldNum" sz="quarter" idx="12"/>
          </p:nvPr>
        </p:nvSpPr>
        <p:spPr/>
        <p:txBody>
          <a:bodyPr/>
          <a:lstStyle>
            <a:lvl1pPr>
              <a:defRPr/>
            </a:lvl1pPr>
          </a:lstStyle>
          <a:p>
            <a:fld id="{1DFCEB60-EB83-4640-A3C3-F7E64D7A6AE6}" type="slidenum">
              <a:rPr lang="ru-RU" altLang="ru-RU"/>
              <a:pPr/>
              <a:t>‹#›</a:t>
            </a:fld>
            <a:endParaRPr lang="ru-RU" altLang="ru-RU"/>
          </a:p>
        </p:txBody>
      </p:sp>
    </p:spTree>
    <p:extLst>
      <p:ext uri="{BB962C8B-B14F-4D97-AF65-F5344CB8AC3E}">
        <p14:creationId xmlns:p14="http://schemas.microsoft.com/office/powerpoint/2010/main" val="424510647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Вертикальный текст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lvl1pPr>
              <a:defRPr/>
            </a:lvl1pPr>
          </a:lstStyle>
          <a:p>
            <a:pPr>
              <a:defRPr/>
            </a:pPr>
            <a:fld id="{E31D70D5-DB36-45CB-9B27-88A7616E1309}" type="datetimeFigureOut">
              <a:rPr lang="ru-RU">
                <a:solidFill>
                  <a:prstClr val="black">
                    <a:tint val="75000"/>
                  </a:prstClr>
                </a:solidFill>
              </a:rPr>
              <a:pPr>
                <a:defRPr/>
              </a:pPr>
              <a:t>21.04.2021</a:t>
            </a:fld>
            <a:endParaRPr lang="ru-RU">
              <a:solidFill>
                <a:prstClr val="black">
                  <a:tint val="75000"/>
                </a:prstClr>
              </a:solidFill>
            </a:endParaRPr>
          </a:p>
        </p:txBody>
      </p:sp>
      <p:sp>
        <p:nvSpPr>
          <p:cNvPr id="5" name="Нижний колонтитул 4"/>
          <p:cNvSpPr>
            <a:spLocks noGrp="1"/>
          </p:cNvSpPr>
          <p:nvPr>
            <p:ph type="ftr" sz="quarter" idx="11"/>
          </p:nvPr>
        </p:nvSpPr>
        <p:spPr/>
        <p:txBody>
          <a:bodyPr/>
          <a:lstStyle>
            <a:lvl1pPr>
              <a:defRPr/>
            </a:lvl1pPr>
          </a:lstStyle>
          <a:p>
            <a:pPr>
              <a:defRPr/>
            </a:pPr>
            <a:endParaRPr lang="ru-RU">
              <a:solidFill>
                <a:prstClr val="black">
                  <a:tint val="75000"/>
                </a:prstClr>
              </a:solidFill>
            </a:endParaRPr>
          </a:p>
        </p:txBody>
      </p:sp>
      <p:sp>
        <p:nvSpPr>
          <p:cNvPr id="6" name="Номер слайда 5"/>
          <p:cNvSpPr>
            <a:spLocks noGrp="1"/>
          </p:cNvSpPr>
          <p:nvPr>
            <p:ph type="sldNum" sz="quarter" idx="12"/>
          </p:nvPr>
        </p:nvSpPr>
        <p:spPr/>
        <p:txBody>
          <a:bodyPr/>
          <a:lstStyle>
            <a:lvl1pPr>
              <a:defRPr/>
            </a:lvl1pPr>
          </a:lstStyle>
          <a:p>
            <a:fld id="{3E0AEE21-956B-47EF-8463-949F9DC92838}" type="slidenum">
              <a:rPr lang="ru-RU" altLang="ru-RU"/>
              <a:pPr/>
              <a:t>‹#›</a:t>
            </a:fld>
            <a:endParaRPr lang="ru-RU" altLang="ru-RU"/>
          </a:p>
        </p:txBody>
      </p:sp>
    </p:spTree>
    <p:extLst>
      <p:ext uri="{BB962C8B-B14F-4D97-AF65-F5344CB8AC3E}">
        <p14:creationId xmlns:p14="http://schemas.microsoft.com/office/powerpoint/2010/main" val="382066158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24901" y="365125"/>
            <a:ext cx="2628900" cy="5811838"/>
          </a:xfrm>
        </p:spPr>
        <p:txBody>
          <a:bodyPr vert="eaVert"/>
          <a:lstStyle/>
          <a:p>
            <a:r>
              <a:rPr lang="ru-RU"/>
              <a:t>Образец заголовка</a:t>
            </a:r>
          </a:p>
        </p:txBody>
      </p:sp>
      <p:sp>
        <p:nvSpPr>
          <p:cNvPr id="3" name="Вертикальный текст 2"/>
          <p:cNvSpPr>
            <a:spLocks noGrp="1"/>
          </p:cNvSpPr>
          <p:nvPr>
            <p:ph type="body" orient="vert" idx="1"/>
          </p:nvPr>
        </p:nvSpPr>
        <p:spPr>
          <a:xfrm>
            <a:off x="838201"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lvl1pPr>
              <a:defRPr/>
            </a:lvl1pPr>
          </a:lstStyle>
          <a:p>
            <a:pPr>
              <a:defRPr/>
            </a:pPr>
            <a:fld id="{F1279A29-B711-4260-8263-AACCD0048EA5}" type="datetimeFigureOut">
              <a:rPr lang="ru-RU">
                <a:solidFill>
                  <a:prstClr val="black">
                    <a:tint val="75000"/>
                  </a:prstClr>
                </a:solidFill>
              </a:rPr>
              <a:pPr>
                <a:defRPr/>
              </a:pPr>
              <a:t>21.04.2021</a:t>
            </a:fld>
            <a:endParaRPr lang="ru-RU">
              <a:solidFill>
                <a:prstClr val="black">
                  <a:tint val="75000"/>
                </a:prstClr>
              </a:solidFill>
            </a:endParaRPr>
          </a:p>
        </p:txBody>
      </p:sp>
      <p:sp>
        <p:nvSpPr>
          <p:cNvPr id="5" name="Нижний колонтитул 4"/>
          <p:cNvSpPr>
            <a:spLocks noGrp="1"/>
          </p:cNvSpPr>
          <p:nvPr>
            <p:ph type="ftr" sz="quarter" idx="11"/>
          </p:nvPr>
        </p:nvSpPr>
        <p:spPr/>
        <p:txBody>
          <a:bodyPr/>
          <a:lstStyle>
            <a:lvl1pPr>
              <a:defRPr/>
            </a:lvl1pPr>
          </a:lstStyle>
          <a:p>
            <a:pPr>
              <a:defRPr/>
            </a:pPr>
            <a:endParaRPr lang="ru-RU">
              <a:solidFill>
                <a:prstClr val="black">
                  <a:tint val="75000"/>
                </a:prstClr>
              </a:solidFill>
            </a:endParaRPr>
          </a:p>
        </p:txBody>
      </p:sp>
      <p:sp>
        <p:nvSpPr>
          <p:cNvPr id="6" name="Номер слайда 5"/>
          <p:cNvSpPr>
            <a:spLocks noGrp="1"/>
          </p:cNvSpPr>
          <p:nvPr>
            <p:ph type="sldNum" sz="quarter" idx="12"/>
          </p:nvPr>
        </p:nvSpPr>
        <p:spPr/>
        <p:txBody>
          <a:bodyPr/>
          <a:lstStyle>
            <a:lvl1pPr>
              <a:defRPr/>
            </a:lvl1pPr>
          </a:lstStyle>
          <a:p>
            <a:fld id="{306C7AAA-D697-4160-9872-2748CFC3CD96}" type="slidenum">
              <a:rPr lang="ru-RU" altLang="ru-RU"/>
              <a:pPr/>
              <a:t>‹#›</a:t>
            </a:fld>
            <a:endParaRPr lang="ru-RU" altLang="ru-RU"/>
          </a:p>
        </p:txBody>
      </p:sp>
    </p:spTree>
    <p:extLst>
      <p:ext uri="{BB962C8B-B14F-4D97-AF65-F5344CB8AC3E}">
        <p14:creationId xmlns:p14="http://schemas.microsoft.com/office/powerpoint/2010/main" val="24571098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B8F1D3C7-6D90-4713-A7F2-40D7D7C72B74}"/>
              </a:ext>
            </a:extLst>
          </p:cNvPr>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p>
        </p:txBody>
      </p:sp>
      <p:sp>
        <p:nvSpPr>
          <p:cNvPr id="3" name="Текст 2">
            <a:extLst>
              <a:ext uri="{FF2B5EF4-FFF2-40B4-BE49-F238E27FC236}">
                <a16:creationId xmlns="" xmlns:a16="http://schemas.microsoft.com/office/drawing/2014/main" id="{C007E662-AC12-48F1-B468-089849C65E0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Дата 3">
            <a:extLst>
              <a:ext uri="{FF2B5EF4-FFF2-40B4-BE49-F238E27FC236}">
                <a16:creationId xmlns="" xmlns:a16="http://schemas.microsoft.com/office/drawing/2014/main" id="{47C34DD9-89E1-4699-AFEF-C0CFBCCE195D}"/>
              </a:ext>
            </a:extLst>
          </p:cNvPr>
          <p:cNvSpPr>
            <a:spLocks noGrp="1"/>
          </p:cNvSpPr>
          <p:nvPr>
            <p:ph type="dt" sz="half" idx="10"/>
          </p:nvPr>
        </p:nvSpPr>
        <p:spPr/>
        <p:txBody>
          <a:bodyPr/>
          <a:lstStyle/>
          <a:p>
            <a:fld id="{40552583-8FB1-4B69-8322-CCC31F0AD46B}" type="datetimeFigureOut">
              <a:rPr lang="ru-RU" smtClean="0"/>
              <a:t>21.04.2021</a:t>
            </a:fld>
            <a:endParaRPr lang="ru-RU"/>
          </a:p>
        </p:txBody>
      </p:sp>
      <p:sp>
        <p:nvSpPr>
          <p:cNvPr id="5" name="Нижний колонтитул 4">
            <a:extLst>
              <a:ext uri="{FF2B5EF4-FFF2-40B4-BE49-F238E27FC236}">
                <a16:creationId xmlns="" xmlns:a16="http://schemas.microsoft.com/office/drawing/2014/main" id="{56167F11-8871-48B4-BAF8-04FA9E63DD2C}"/>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 xmlns:a16="http://schemas.microsoft.com/office/drawing/2014/main" id="{0D7F7CF0-3C75-4DA3-953F-DE7969273BD0}"/>
              </a:ext>
            </a:extLst>
          </p:cNvPr>
          <p:cNvSpPr>
            <a:spLocks noGrp="1"/>
          </p:cNvSpPr>
          <p:nvPr>
            <p:ph type="sldNum" sz="quarter" idx="12"/>
          </p:nvPr>
        </p:nvSpPr>
        <p:spPr/>
        <p:txBody>
          <a:bodyPr/>
          <a:lstStyle/>
          <a:p>
            <a:fld id="{6B72D628-BCAF-4FBF-B9ED-DA578204C1B6}" type="slidenum">
              <a:rPr lang="ru-RU" smtClean="0"/>
              <a:t>‹#›</a:t>
            </a:fld>
            <a:endParaRPr lang="ru-RU"/>
          </a:p>
        </p:txBody>
      </p:sp>
    </p:spTree>
    <p:extLst>
      <p:ext uri="{BB962C8B-B14F-4D97-AF65-F5344CB8AC3E}">
        <p14:creationId xmlns:p14="http://schemas.microsoft.com/office/powerpoint/2010/main" val="7374339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23CC4250-488B-4D01-B7CC-DEA918AC8A20}"/>
              </a:ext>
            </a:extLst>
          </p:cNvPr>
          <p:cNvSpPr>
            <a:spLocks noGrp="1"/>
          </p:cNvSpPr>
          <p:nvPr>
            <p:ph type="title"/>
          </p:nvPr>
        </p:nvSpPr>
        <p:spPr/>
        <p:txBody>
          <a:bodyPr/>
          <a:lstStyle/>
          <a:p>
            <a:r>
              <a:rPr lang="ru-RU"/>
              <a:t>Образец заголовка</a:t>
            </a:r>
          </a:p>
        </p:txBody>
      </p:sp>
      <p:sp>
        <p:nvSpPr>
          <p:cNvPr id="3" name="Объект 2">
            <a:extLst>
              <a:ext uri="{FF2B5EF4-FFF2-40B4-BE49-F238E27FC236}">
                <a16:creationId xmlns="" xmlns:a16="http://schemas.microsoft.com/office/drawing/2014/main" id="{5B45D122-62ED-448F-8873-40D517B28EB1}"/>
              </a:ext>
            </a:extLst>
          </p:cNvPr>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Объект 3">
            <a:extLst>
              <a:ext uri="{FF2B5EF4-FFF2-40B4-BE49-F238E27FC236}">
                <a16:creationId xmlns="" xmlns:a16="http://schemas.microsoft.com/office/drawing/2014/main" id="{15FA3F16-7ED6-42ED-8EE8-CCE6617F13E1}"/>
              </a:ext>
            </a:extLst>
          </p:cNvPr>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a:extLst>
              <a:ext uri="{FF2B5EF4-FFF2-40B4-BE49-F238E27FC236}">
                <a16:creationId xmlns="" xmlns:a16="http://schemas.microsoft.com/office/drawing/2014/main" id="{E4EE5BEC-28AB-453C-ADA6-E1603151D490}"/>
              </a:ext>
            </a:extLst>
          </p:cNvPr>
          <p:cNvSpPr>
            <a:spLocks noGrp="1"/>
          </p:cNvSpPr>
          <p:nvPr>
            <p:ph type="dt" sz="half" idx="10"/>
          </p:nvPr>
        </p:nvSpPr>
        <p:spPr/>
        <p:txBody>
          <a:bodyPr/>
          <a:lstStyle/>
          <a:p>
            <a:fld id="{40552583-8FB1-4B69-8322-CCC31F0AD46B}" type="datetimeFigureOut">
              <a:rPr lang="ru-RU" smtClean="0"/>
              <a:t>21.04.2021</a:t>
            </a:fld>
            <a:endParaRPr lang="ru-RU"/>
          </a:p>
        </p:txBody>
      </p:sp>
      <p:sp>
        <p:nvSpPr>
          <p:cNvPr id="6" name="Нижний колонтитул 5">
            <a:extLst>
              <a:ext uri="{FF2B5EF4-FFF2-40B4-BE49-F238E27FC236}">
                <a16:creationId xmlns="" xmlns:a16="http://schemas.microsoft.com/office/drawing/2014/main" id="{77C66DE8-9667-4F86-8E4D-C2909E8CFE24}"/>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 xmlns:a16="http://schemas.microsoft.com/office/drawing/2014/main" id="{3AB7DCD1-55BC-4328-8163-4D4A4AE62B4E}"/>
              </a:ext>
            </a:extLst>
          </p:cNvPr>
          <p:cNvSpPr>
            <a:spLocks noGrp="1"/>
          </p:cNvSpPr>
          <p:nvPr>
            <p:ph type="sldNum" sz="quarter" idx="12"/>
          </p:nvPr>
        </p:nvSpPr>
        <p:spPr/>
        <p:txBody>
          <a:bodyPr/>
          <a:lstStyle/>
          <a:p>
            <a:fld id="{6B72D628-BCAF-4FBF-B9ED-DA578204C1B6}" type="slidenum">
              <a:rPr lang="ru-RU" smtClean="0"/>
              <a:t>‹#›</a:t>
            </a:fld>
            <a:endParaRPr lang="ru-RU"/>
          </a:p>
        </p:txBody>
      </p:sp>
    </p:spTree>
    <p:extLst>
      <p:ext uri="{BB962C8B-B14F-4D97-AF65-F5344CB8AC3E}">
        <p14:creationId xmlns:p14="http://schemas.microsoft.com/office/powerpoint/2010/main" val="14208519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7478DDC4-F58D-4A9C-A6B2-130FB31921F2}"/>
              </a:ext>
            </a:extLst>
          </p:cNvPr>
          <p:cNvSpPr>
            <a:spLocks noGrp="1"/>
          </p:cNvSpPr>
          <p:nvPr>
            <p:ph type="title"/>
          </p:nvPr>
        </p:nvSpPr>
        <p:spPr>
          <a:xfrm>
            <a:off x="839788" y="365125"/>
            <a:ext cx="10515600" cy="1325563"/>
          </a:xfrm>
        </p:spPr>
        <p:txBody>
          <a:bodyPr/>
          <a:lstStyle/>
          <a:p>
            <a:r>
              <a:rPr lang="ru-RU"/>
              <a:t>Образец заголовка</a:t>
            </a:r>
          </a:p>
        </p:txBody>
      </p:sp>
      <p:sp>
        <p:nvSpPr>
          <p:cNvPr id="3" name="Текст 2">
            <a:extLst>
              <a:ext uri="{FF2B5EF4-FFF2-40B4-BE49-F238E27FC236}">
                <a16:creationId xmlns="" xmlns:a16="http://schemas.microsoft.com/office/drawing/2014/main" id="{3037E472-E8D2-487D-92A3-200C0E67017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Объект 3">
            <a:extLst>
              <a:ext uri="{FF2B5EF4-FFF2-40B4-BE49-F238E27FC236}">
                <a16:creationId xmlns="" xmlns:a16="http://schemas.microsoft.com/office/drawing/2014/main" id="{8DB5DCAD-9EC1-48B7-B2F1-EC8DAC89D1AC}"/>
              </a:ext>
            </a:extLst>
          </p:cNvPr>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a:extLst>
              <a:ext uri="{FF2B5EF4-FFF2-40B4-BE49-F238E27FC236}">
                <a16:creationId xmlns="" xmlns:a16="http://schemas.microsoft.com/office/drawing/2014/main" id="{B4F9CBC0-2B64-49CF-ABE4-66B90C6CC79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Объект 5">
            <a:extLst>
              <a:ext uri="{FF2B5EF4-FFF2-40B4-BE49-F238E27FC236}">
                <a16:creationId xmlns="" xmlns:a16="http://schemas.microsoft.com/office/drawing/2014/main" id="{C19BBEF9-9DDF-44F7-BB81-ABB3D61274E5}"/>
              </a:ext>
            </a:extLst>
          </p:cNvPr>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a:extLst>
              <a:ext uri="{FF2B5EF4-FFF2-40B4-BE49-F238E27FC236}">
                <a16:creationId xmlns="" xmlns:a16="http://schemas.microsoft.com/office/drawing/2014/main" id="{B14318F1-56F5-41FB-9E0F-407A688CF714}"/>
              </a:ext>
            </a:extLst>
          </p:cNvPr>
          <p:cNvSpPr>
            <a:spLocks noGrp="1"/>
          </p:cNvSpPr>
          <p:nvPr>
            <p:ph type="dt" sz="half" idx="10"/>
          </p:nvPr>
        </p:nvSpPr>
        <p:spPr/>
        <p:txBody>
          <a:bodyPr/>
          <a:lstStyle/>
          <a:p>
            <a:fld id="{40552583-8FB1-4B69-8322-CCC31F0AD46B}" type="datetimeFigureOut">
              <a:rPr lang="ru-RU" smtClean="0"/>
              <a:t>21.04.2021</a:t>
            </a:fld>
            <a:endParaRPr lang="ru-RU"/>
          </a:p>
        </p:txBody>
      </p:sp>
      <p:sp>
        <p:nvSpPr>
          <p:cNvPr id="8" name="Нижний колонтитул 7">
            <a:extLst>
              <a:ext uri="{FF2B5EF4-FFF2-40B4-BE49-F238E27FC236}">
                <a16:creationId xmlns="" xmlns:a16="http://schemas.microsoft.com/office/drawing/2014/main" id="{11BBAADF-A578-4942-BC14-4F7A3DEAE41A}"/>
              </a:ext>
            </a:extLst>
          </p:cNvPr>
          <p:cNvSpPr>
            <a:spLocks noGrp="1"/>
          </p:cNvSpPr>
          <p:nvPr>
            <p:ph type="ftr" sz="quarter" idx="11"/>
          </p:nvPr>
        </p:nvSpPr>
        <p:spPr/>
        <p:txBody>
          <a:bodyPr/>
          <a:lstStyle/>
          <a:p>
            <a:endParaRPr lang="ru-RU"/>
          </a:p>
        </p:txBody>
      </p:sp>
      <p:sp>
        <p:nvSpPr>
          <p:cNvPr id="9" name="Номер слайда 8">
            <a:extLst>
              <a:ext uri="{FF2B5EF4-FFF2-40B4-BE49-F238E27FC236}">
                <a16:creationId xmlns="" xmlns:a16="http://schemas.microsoft.com/office/drawing/2014/main" id="{3E0882DB-D198-47DD-A75F-0D66964BF781}"/>
              </a:ext>
            </a:extLst>
          </p:cNvPr>
          <p:cNvSpPr>
            <a:spLocks noGrp="1"/>
          </p:cNvSpPr>
          <p:nvPr>
            <p:ph type="sldNum" sz="quarter" idx="12"/>
          </p:nvPr>
        </p:nvSpPr>
        <p:spPr/>
        <p:txBody>
          <a:bodyPr/>
          <a:lstStyle/>
          <a:p>
            <a:fld id="{6B72D628-BCAF-4FBF-B9ED-DA578204C1B6}" type="slidenum">
              <a:rPr lang="ru-RU" smtClean="0"/>
              <a:t>‹#›</a:t>
            </a:fld>
            <a:endParaRPr lang="ru-RU"/>
          </a:p>
        </p:txBody>
      </p:sp>
    </p:spTree>
    <p:extLst>
      <p:ext uri="{BB962C8B-B14F-4D97-AF65-F5344CB8AC3E}">
        <p14:creationId xmlns:p14="http://schemas.microsoft.com/office/powerpoint/2010/main" val="37939891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670F77E6-187D-42C7-840D-D3DA24A831B0}"/>
              </a:ext>
            </a:extLst>
          </p:cNvPr>
          <p:cNvSpPr>
            <a:spLocks noGrp="1"/>
          </p:cNvSpPr>
          <p:nvPr>
            <p:ph type="title"/>
          </p:nvPr>
        </p:nvSpPr>
        <p:spPr/>
        <p:txBody>
          <a:bodyPr/>
          <a:lstStyle/>
          <a:p>
            <a:r>
              <a:rPr lang="ru-RU"/>
              <a:t>Образец заголовка</a:t>
            </a:r>
          </a:p>
        </p:txBody>
      </p:sp>
      <p:sp>
        <p:nvSpPr>
          <p:cNvPr id="3" name="Дата 2">
            <a:extLst>
              <a:ext uri="{FF2B5EF4-FFF2-40B4-BE49-F238E27FC236}">
                <a16:creationId xmlns="" xmlns:a16="http://schemas.microsoft.com/office/drawing/2014/main" id="{02CF6905-E990-4F93-8FCA-F1E7B05DED0C}"/>
              </a:ext>
            </a:extLst>
          </p:cNvPr>
          <p:cNvSpPr>
            <a:spLocks noGrp="1"/>
          </p:cNvSpPr>
          <p:nvPr>
            <p:ph type="dt" sz="half" idx="10"/>
          </p:nvPr>
        </p:nvSpPr>
        <p:spPr/>
        <p:txBody>
          <a:bodyPr/>
          <a:lstStyle/>
          <a:p>
            <a:fld id="{40552583-8FB1-4B69-8322-CCC31F0AD46B}" type="datetimeFigureOut">
              <a:rPr lang="ru-RU" smtClean="0"/>
              <a:t>21.04.2021</a:t>
            </a:fld>
            <a:endParaRPr lang="ru-RU"/>
          </a:p>
        </p:txBody>
      </p:sp>
      <p:sp>
        <p:nvSpPr>
          <p:cNvPr id="4" name="Нижний колонтитул 3">
            <a:extLst>
              <a:ext uri="{FF2B5EF4-FFF2-40B4-BE49-F238E27FC236}">
                <a16:creationId xmlns="" xmlns:a16="http://schemas.microsoft.com/office/drawing/2014/main" id="{1EDE4CED-2AA9-4E17-B65B-AED8EDE99924}"/>
              </a:ext>
            </a:extLst>
          </p:cNvPr>
          <p:cNvSpPr>
            <a:spLocks noGrp="1"/>
          </p:cNvSpPr>
          <p:nvPr>
            <p:ph type="ftr" sz="quarter" idx="11"/>
          </p:nvPr>
        </p:nvSpPr>
        <p:spPr/>
        <p:txBody>
          <a:bodyPr/>
          <a:lstStyle/>
          <a:p>
            <a:endParaRPr lang="ru-RU"/>
          </a:p>
        </p:txBody>
      </p:sp>
      <p:sp>
        <p:nvSpPr>
          <p:cNvPr id="5" name="Номер слайда 4">
            <a:extLst>
              <a:ext uri="{FF2B5EF4-FFF2-40B4-BE49-F238E27FC236}">
                <a16:creationId xmlns="" xmlns:a16="http://schemas.microsoft.com/office/drawing/2014/main" id="{A2015C08-8409-4DBD-BB3C-BB5CD84E70DF}"/>
              </a:ext>
            </a:extLst>
          </p:cNvPr>
          <p:cNvSpPr>
            <a:spLocks noGrp="1"/>
          </p:cNvSpPr>
          <p:nvPr>
            <p:ph type="sldNum" sz="quarter" idx="12"/>
          </p:nvPr>
        </p:nvSpPr>
        <p:spPr/>
        <p:txBody>
          <a:bodyPr/>
          <a:lstStyle/>
          <a:p>
            <a:fld id="{6B72D628-BCAF-4FBF-B9ED-DA578204C1B6}" type="slidenum">
              <a:rPr lang="ru-RU" smtClean="0"/>
              <a:t>‹#›</a:t>
            </a:fld>
            <a:endParaRPr lang="ru-RU"/>
          </a:p>
        </p:txBody>
      </p:sp>
    </p:spTree>
    <p:extLst>
      <p:ext uri="{BB962C8B-B14F-4D97-AF65-F5344CB8AC3E}">
        <p14:creationId xmlns:p14="http://schemas.microsoft.com/office/powerpoint/2010/main" val="8839320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a:extLst>
              <a:ext uri="{FF2B5EF4-FFF2-40B4-BE49-F238E27FC236}">
                <a16:creationId xmlns="" xmlns:a16="http://schemas.microsoft.com/office/drawing/2014/main" id="{BBF5FDF5-FAA1-4B45-9021-6CAF25D9361A}"/>
              </a:ext>
            </a:extLst>
          </p:cNvPr>
          <p:cNvSpPr>
            <a:spLocks noGrp="1"/>
          </p:cNvSpPr>
          <p:nvPr>
            <p:ph type="dt" sz="half" idx="10"/>
          </p:nvPr>
        </p:nvSpPr>
        <p:spPr/>
        <p:txBody>
          <a:bodyPr/>
          <a:lstStyle/>
          <a:p>
            <a:fld id="{40552583-8FB1-4B69-8322-CCC31F0AD46B}" type="datetimeFigureOut">
              <a:rPr lang="ru-RU" smtClean="0"/>
              <a:t>21.04.2021</a:t>
            </a:fld>
            <a:endParaRPr lang="ru-RU"/>
          </a:p>
        </p:txBody>
      </p:sp>
      <p:sp>
        <p:nvSpPr>
          <p:cNvPr id="3" name="Нижний колонтитул 2">
            <a:extLst>
              <a:ext uri="{FF2B5EF4-FFF2-40B4-BE49-F238E27FC236}">
                <a16:creationId xmlns="" xmlns:a16="http://schemas.microsoft.com/office/drawing/2014/main" id="{2C19BC80-89D0-41ED-853A-BD5320670E91}"/>
              </a:ext>
            </a:extLst>
          </p:cNvPr>
          <p:cNvSpPr>
            <a:spLocks noGrp="1"/>
          </p:cNvSpPr>
          <p:nvPr>
            <p:ph type="ftr" sz="quarter" idx="11"/>
          </p:nvPr>
        </p:nvSpPr>
        <p:spPr/>
        <p:txBody>
          <a:bodyPr/>
          <a:lstStyle/>
          <a:p>
            <a:endParaRPr lang="ru-RU"/>
          </a:p>
        </p:txBody>
      </p:sp>
      <p:sp>
        <p:nvSpPr>
          <p:cNvPr id="4" name="Номер слайда 3">
            <a:extLst>
              <a:ext uri="{FF2B5EF4-FFF2-40B4-BE49-F238E27FC236}">
                <a16:creationId xmlns="" xmlns:a16="http://schemas.microsoft.com/office/drawing/2014/main" id="{765C089B-71D4-4547-8B3F-69BEB1B82EDE}"/>
              </a:ext>
            </a:extLst>
          </p:cNvPr>
          <p:cNvSpPr>
            <a:spLocks noGrp="1"/>
          </p:cNvSpPr>
          <p:nvPr>
            <p:ph type="sldNum" sz="quarter" idx="12"/>
          </p:nvPr>
        </p:nvSpPr>
        <p:spPr/>
        <p:txBody>
          <a:bodyPr/>
          <a:lstStyle/>
          <a:p>
            <a:fld id="{6B72D628-BCAF-4FBF-B9ED-DA578204C1B6}" type="slidenum">
              <a:rPr lang="ru-RU" smtClean="0"/>
              <a:t>‹#›</a:t>
            </a:fld>
            <a:endParaRPr lang="ru-RU"/>
          </a:p>
        </p:txBody>
      </p:sp>
    </p:spTree>
    <p:extLst>
      <p:ext uri="{BB962C8B-B14F-4D97-AF65-F5344CB8AC3E}">
        <p14:creationId xmlns:p14="http://schemas.microsoft.com/office/powerpoint/2010/main" val="21247509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2A49B288-D095-4B40-A2A7-C170B446EA17}"/>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Объект 2">
            <a:extLst>
              <a:ext uri="{FF2B5EF4-FFF2-40B4-BE49-F238E27FC236}">
                <a16:creationId xmlns="" xmlns:a16="http://schemas.microsoft.com/office/drawing/2014/main" id="{519A0294-DE63-4864-9F60-0A11CACF3C3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a:extLst>
              <a:ext uri="{FF2B5EF4-FFF2-40B4-BE49-F238E27FC236}">
                <a16:creationId xmlns="" xmlns:a16="http://schemas.microsoft.com/office/drawing/2014/main" id="{24300CCF-6E51-44A7-A040-A3C75FA0C32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 xmlns:a16="http://schemas.microsoft.com/office/drawing/2014/main" id="{3C884B8E-BD70-4BDA-901C-2432738B5865}"/>
              </a:ext>
            </a:extLst>
          </p:cNvPr>
          <p:cNvSpPr>
            <a:spLocks noGrp="1"/>
          </p:cNvSpPr>
          <p:nvPr>
            <p:ph type="dt" sz="half" idx="10"/>
          </p:nvPr>
        </p:nvSpPr>
        <p:spPr/>
        <p:txBody>
          <a:bodyPr/>
          <a:lstStyle/>
          <a:p>
            <a:fld id="{40552583-8FB1-4B69-8322-CCC31F0AD46B}" type="datetimeFigureOut">
              <a:rPr lang="ru-RU" smtClean="0"/>
              <a:t>21.04.2021</a:t>
            </a:fld>
            <a:endParaRPr lang="ru-RU"/>
          </a:p>
        </p:txBody>
      </p:sp>
      <p:sp>
        <p:nvSpPr>
          <p:cNvPr id="6" name="Нижний колонтитул 5">
            <a:extLst>
              <a:ext uri="{FF2B5EF4-FFF2-40B4-BE49-F238E27FC236}">
                <a16:creationId xmlns="" xmlns:a16="http://schemas.microsoft.com/office/drawing/2014/main" id="{51E9AA0E-7373-4E2F-ABF7-3FFA258AF338}"/>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 xmlns:a16="http://schemas.microsoft.com/office/drawing/2014/main" id="{08D74399-624C-4F62-A166-25762529B75B}"/>
              </a:ext>
            </a:extLst>
          </p:cNvPr>
          <p:cNvSpPr>
            <a:spLocks noGrp="1"/>
          </p:cNvSpPr>
          <p:nvPr>
            <p:ph type="sldNum" sz="quarter" idx="12"/>
          </p:nvPr>
        </p:nvSpPr>
        <p:spPr/>
        <p:txBody>
          <a:bodyPr/>
          <a:lstStyle/>
          <a:p>
            <a:fld id="{6B72D628-BCAF-4FBF-B9ED-DA578204C1B6}" type="slidenum">
              <a:rPr lang="ru-RU" smtClean="0"/>
              <a:t>‹#›</a:t>
            </a:fld>
            <a:endParaRPr lang="ru-RU"/>
          </a:p>
        </p:txBody>
      </p:sp>
    </p:spTree>
    <p:extLst>
      <p:ext uri="{BB962C8B-B14F-4D97-AF65-F5344CB8AC3E}">
        <p14:creationId xmlns:p14="http://schemas.microsoft.com/office/powerpoint/2010/main" val="39576219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9AFAA1FE-23B9-4512-A40F-554CF72E829A}"/>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Рисунок 2">
            <a:extLst>
              <a:ext uri="{FF2B5EF4-FFF2-40B4-BE49-F238E27FC236}">
                <a16:creationId xmlns="" xmlns:a16="http://schemas.microsoft.com/office/drawing/2014/main" id="{ED456F2D-66ED-4F9F-B5CD-6C1E9EFBA44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a:extLst>
              <a:ext uri="{FF2B5EF4-FFF2-40B4-BE49-F238E27FC236}">
                <a16:creationId xmlns="" xmlns:a16="http://schemas.microsoft.com/office/drawing/2014/main" id="{DD652606-A70C-420D-9908-FDA67A82596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 xmlns:a16="http://schemas.microsoft.com/office/drawing/2014/main" id="{ED2C8D0C-687B-4618-A775-FA1F86F95D6D}"/>
              </a:ext>
            </a:extLst>
          </p:cNvPr>
          <p:cNvSpPr>
            <a:spLocks noGrp="1"/>
          </p:cNvSpPr>
          <p:nvPr>
            <p:ph type="dt" sz="half" idx="10"/>
          </p:nvPr>
        </p:nvSpPr>
        <p:spPr/>
        <p:txBody>
          <a:bodyPr/>
          <a:lstStyle/>
          <a:p>
            <a:fld id="{40552583-8FB1-4B69-8322-CCC31F0AD46B}" type="datetimeFigureOut">
              <a:rPr lang="ru-RU" smtClean="0"/>
              <a:t>21.04.2021</a:t>
            </a:fld>
            <a:endParaRPr lang="ru-RU"/>
          </a:p>
        </p:txBody>
      </p:sp>
      <p:sp>
        <p:nvSpPr>
          <p:cNvPr id="6" name="Нижний колонтитул 5">
            <a:extLst>
              <a:ext uri="{FF2B5EF4-FFF2-40B4-BE49-F238E27FC236}">
                <a16:creationId xmlns="" xmlns:a16="http://schemas.microsoft.com/office/drawing/2014/main" id="{FC2C42BD-4DCD-41EE-B69B-B11A75A4FFFF}"/>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 xmlns:a16="http://schemas.microsoft.com/office/drawing/2014/main" id="{CC353C24-3FB1-4459-8EE8-990EB856DB02}"/>
              </a:ext>
            </a:extLst>
          </p:cNvPr>
          <p:cNvSpPr>
            <a:spLocks noGrp="1"/>
          </p:cNvSpPr>
          <p:nvPr>
            <p:ph type="sldNum" sz="quarter" idx="12"/>
          </p:nvPr>
        </p:nvSpPr>
        <p:spPr/>
        <p:txBody>
          <a:bodyPr/>
          <a:lstStyle/>
          <a:p>
            <a:fld id="{6B72D628-BCAF-4FBF-B9ED-DA578204C1B6}" type="slidenum">
              <a:rPr lang="ru-RU" smtClean="0"/>
              <a:t>‹#›</a:t>
            </a:fld>
            <a:endParaRPr lang="ru-RU"/>
          </a:p>
        </p:txBody>
      </p:sp>
    </p:spTree>
    <p:extLst>
      <p:ext uri="{BB962C8B-B14F-4D97-AF65-F5344CB8AC3E}">
        <p14:creationId xmlns:p14="http://schemas.microsoft.com/office/powerpoint/2010/main" val="22069645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856A5B2D-6D62-4314-B9CA-3C83DDC1953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p>
        </p:txBody>
      </p:sp>
      <p:sp>
        <p:nvSpPr>
          <p:cNvPr id="3" name="Текст 2">
            <a:extLst>
              <a:ext uri="{FF2B5EF4-FFF2-40B4-BE49-F238E27FC236}">
                <a16:creationId xmlns="" xmlns:a16="http://schemas.microsoft.com/office/drawing/2014/main" id="{4208BF7C-89D5-4BFA-9EB9-F74D8EE043A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 xmlns:a16="http://schemas.microsoft.com/office/drawing/2014/main" id="{DD835F5A-5C7A-4C61-9502-D2A52B08377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552583-8FB1-4B69-8322-CCC31F0AD46B}" type="datetimeFigureOut">
              <a:rPr lang="ru-RU" smtClean="0"/>
              <a:t>21.04.2021</a:t>
            </a:fld>
            <a:endParaRPr lang="ru-RU"/>
          </a:p>
        </p:txBody>
      </p:sp>
      <p:sp>
        <p:nvSpPr>
          <p:cNvPr id="5" name="Нижний колонтитул 4">
            <a:extLst>
              <a:ext uri="{FF2B5EF4-FFF2-40B4-BE49-F238E27FC236}">
                <a16:creationId xmlns="" xmlns:a16="http://schemas.microsoft.com/office/drawing/2014/main" id="{99AA63B9-ACE3-4CE0-963B-C95FD0A0638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a:extLst>
              <a:ext uri="{FF2B5EF4-FFF2-40B4-BE49-F238E27FC236}">
                <a16:creationId xmlns="" xmlns:a16="http://schemas.microsoft.com/office/drawing/2014/main" id="{61E69911-B9BA-43D7-AB0D-F3222D5AF69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B72D628-BCAF-4FBF-B9ED-DA578204C1B6}" type="slidenum">
              <a:rPr lang="ru-RU" smtClean="0"/>
              <a:t>‹#›</a:t>
            </a:fld>
            <a:endParaRPr lang="ru-RU"/>
          </a:p>
        </p:txBody>
      </p:sp>
    </p:spTree>
    <p:extLst>
      <p:ext uri="{BB962C8B-B14F-4D97-AF65-F5344CB8AC3E}">
        <p14:creationId xmlns:p14="http://schemas.microsoft.com/office/powerpoint/2010/main" val="105165099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Заголовок 1"/>
          <p:cNvSpPr>
            <a:spLocks noGrp="1" noChangeArrowheads="1"/>
          </p:cNvSpPr>
          <p:nvPr>
            <p:ph type="title"/>
          </p:nvPr>
        </p:nvSpPr>
        <p:spPr bwMode="auto">
          <a:xfrm>
            <a:off x="838200" y="365125"/>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ru-RU" altLang="ru-RU"/>
              <a:t>Образец заголовка</a:t>
            </a:r>
          </a:p>
        </p:txBody>
      </p:sp>
      <p:sp>
        <p:nvSpPr>
          <p:cNvPr id="1027" name="Текст 2"/>
          <p:cNvSpPr>
            <a:spLocks noGrp="1" noChangeArrowheads="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ru-RU" altLang="ru-RU"/>
              <a:t>Образец текста</a:t>
            </a:r>
          </a:p>
          <a:p>
            <a:pPr lvl="1"/>
            <a:r>
              <a:rPr lang="ru-RU" altLang="ru-RU"/>
              <a:t>Второй уровень</a:t>
            </a:r>
          </a:p>
          <a:p>
            <a:pPr lvl="2"/>
            <a:r>
              <a:rPr lang="ru-RU" altLang="ru-RU"/>
              <a:t>Третий уровень</a:t>
            </a:r>
          </a:p>
          <a:p>
            <a:pPr lvl="3"/>
            <a:r>
              <a:rPr lang="ru-RU" altLang="ru-RU"/>
              <a:t>Четвертый уровень</a:t>
            </a:r>
          </a:p>
          <a:p>
            <a:pPr lvl="4"/>
            <a:r>
              <a:rPr lang="ru-RU" altLang="ru-RU"/>
              <a:t>Пятый уровень</a:t>
            </a:r>
          </a:p>
        </p:txBody>
      </p:sp>
      <p:sp>
        <p:nvSpPr>
          <p:cNvPr id="4" name="Дата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defRPr>
            </a:lvl1pPr>
          </a:lstStyle>
          <a:p>
            <a:pPr>
              <a:defRPr/>
            </a:pPr>
            <a:fld id="{5EDEF60B-55E9-429E-BDE3-B182DC37881B}" type="datetimeFigureOut">
              <a:rPr lang="ru-RU">
                <a:solidFill>
                  <a:prstClr val="black">
                    <a:tint val="75000"/>
                  </a:prstClr>
                </a:solidFill>
              </a:rPr>
              <a:pPr>
                <a:defRPr/>
              </a:pPr>
              <a:t>21.04.2021</a:t>
            </a:fld>
            <a:endParaRPr lang="ru-RU">
              <a:solidFill>
                <a:prstClr val="black">
                  <a:tint val="75000"/>
                </a:prstClr>
              </a:solidFill>
            </a:endParaRPr>
          </a:p>
        </p:txBody>
      </p:sp>
      <p:sp>
        <p:nvSpPr>
          <p:cNvPr id="5" name="Нижний колонтитул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defRPr>
            </a:lvl1pPr>
          </a:lstStyle>
          <a:p>
            <a:pPr>
              <a:defRPr/>
            </a:pPr>
            <a:endParaRPr lang="ru-RU">
              <a:solidFill>
                <a:prstClr val="black">
                  <a:tint val="75000"/>
                </a:prstClr>
              </a:solidFill>
            </a:endParaRPr>
          </a:p>
        </p:txBody>
      </p:sp>
      <p:sp>
        <p:nvSpPr>
          <p:cNvPr id="6" name="Номер слайда 5"/>
          <p:cNvSpPr>
            <a:spLocks noGrp="1"/>
          </p:cNvSpPr>
          <p:nvPr>
            <p:ph type="sldNum" sz="quarter" idx="4"/>
          </p:nvPr>
        </p:nvSpPr>
        <p:spPr>
          <a:xfrm>
            <a:off x="8610600" y="6356350"/>
            <a:ext cx="27432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defRPr>
            </a:lvl1pPr>
          </a:lstStyle>
          <a:p>
            <a:pPr fontAlgn="base">
              <a:spcBef>
                <a:spcPct val="0"/>
              </a:spcBef>
              <a:spcAft>
                <a:spcPct val="0"/>
              </a:spcAft>
            </a:pPr>
            <a:fld id="{7F000940-68FA-4D43-8EB8-C4CB6B2C2692}" type="slidenum">
              <a:rPr lang="ru-RU" altLang="ru-RU"/>
              <a:pPr fontAlgn="base">
                <a:spcBef>
                  <a:spcPct val="0"/>
                </a:spcBef>
                <a:spcAft>
                  <a:spcPct val="0"/>
                </a:spcAft>
              </a:pPr>
              <a:t>‹#›</a:t>
            </a:fld>
            <a:endParaRPr lang="ru-RU" altLang="ru-RU"/>
          </a:p>
        </p:txBody>
      </p:sp>
    </p:spTree>
    <p:extLst>
      <p:ext uri="{BB962C8B-B14F-4D97-AF65-F5344CB8AC3E}">
        <p14:creationId xmlns:p14="http://schemas.microsoft.com/office/powerpoint/2010/main" val="356558526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2813"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defTabSz="912813"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defTabSz="912813"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defTabSz="912813"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defTabSz="912813"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defTabSz="912813"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defTabSz="912813"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defTabSz="912813"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defTabSz="912813" rtl="0" fontAlgn="base">
        <a:lnSpc>
          <a:spcPct val="90000"/>
        </a:lnSpc>
        <a:spcBef>
          <a:spcPct val="0"/>
        </a:spcBef>
        <a:spcAft>
          <a:spcPct val="0"/>
        </a:spcAft>
        <a:defRPr sz="4400">
          <a:solidFill>
            <a:schemeClr val="tx1"/>
          </a:solidFill>
          <a:latin typeface="Calibri Light" panose="020F0302020204030204" pitchFamily="34" charset="0"/>
        </a:defRPr>
      </a:lvl9pPr>
    </p:titleStyle>
    <p:bodyStyle>
      <a:lvl1pPr marL="227013" indent="-227013" algn="l" defTabSz="912813" rtl="0" eaLnBrk="0" fontAlgn="base" hangingPunct="0">
        <a:lnSpc>
          <a:spcPct val="90000"/>
        </a:lnSpc>
        <a:spcBef>
          <a:spcPts val="1000"/>
        </a:spcBef>
        <a:spcAft>
          <a:spcPct val="0"/>
        </a:spcAft>
        <a:buFont typeface="Arial" pitchFamily="34" charset="0"/>
        <a:buChar char="•"/>
        <a:defRPr sz="2800" kern="1200">
          <a:solidFill>
            <a:schemeClr val="tx1"/>
          </a:solidFill>
          <a:latin typeface="+mn-lt"/>
          <a:ea typeface="+mn-ea"/>
          <a:cs typeface="+mn-cs"/>
        </a:defRPr>
      </a:lvl1pPr>
      <a:lvl2pPr marL="684213" indent="-227013" algn="l" defTabSz="912813" rtl="0" eaLnBrk="0" fontAlgn="base" hangingPunct="0">
        <a:lnSpc>
          <a:spcPct val="90000"/>
        </a:lnSpc>
        <a:spcBef>
          <a:spcPts val="500"/>
        </a:spcBef>
        <a:spcAft>
          <a:spcPct val="0"/>
        </a:spcAft>
        <a:buFont typeface="Arial" pitchFamily="34" charset="0"/>
        <a:buChar char="•"/>
        <a:defRPr sz="2400" kern="1200">
          <a:solidFill>
            <a:schemeClr val="tx1"/>
          </a:solidFill>
          <a:latin typeface="+mn-lt"/>
          <a:ea typeface="+mn-ea"/>
          <a:cs typeface="+mn-cs"/>
        </a:defRPr>
      </a:lvl2pPr>
      <a:lvl3pPr marL="1141413" indent="-227013" algn="l" defTabSz="912813" rtl="0" eaLnBrk="0" fontAlgn="base" hangingPunct="0">
        <a:lnSpc>
          <a:spcPct val="90000"/>
        </a:lnSpc>
        <a:spcBef>
          <a:spcPts val="500"/>
        </a:spcBef>
        <a:spcAft>
          <a:spcPct val="0"/>
        </a:spcAft>
        <a:buFont typeface="Arial" pitchFamily="34" charset="0"/>
        <a:buChar char="•"/>
        <a:defRPr sz="2000" kern="1200">
          <a:solidFill>
            <a:schemeClr val="tx1"/>
          </a:solidFill>
          <a:latin typeface="+mn-lt"/>
          <a:ea typeface="+mn-ea"/>
          <a:cs typeface="+mn-cs"/>
        </a:defRPr>
      </a:lvl3pPr>
      <a:lvl4pPr marL="1598613" indent="-227013" algn="l" defTabSz="912813" rtl="0" eaLnBrk="0" fontAlgn="base" hangingPunct="0">
        <a:lnSpc>
          <a:spcPct val="90000"/>
        </a:lnSpc>
        <a:spcBef>
          <a:spcPts val="500"/>
        </a:spcBef>
        <a:spcAft>
          <a:spcPct val="0"/>
        </a:spcAft>
        <a:buFont typeface="Arial" pitchFamily="34" charset="0"/>
        <a:buChar char="•"/>
        <a:defRPr kern="1200">
          <a:solidFill>
            <a:schemeClr val="tx1"/>
          </a:solidFill>
          <a:latin typeface="+mn-lt"/>
          <a:ea typeface="+mn-ea"/>
          <a:cs typeface="+mn-cs"/>
        </a:defRPr>
      </a:lvl4pPr>
      <a:lvl5pPr marL="2055813" indent="-227013" algn="l" defTabSz="912813" rtl="0" eaLnBrk="0" fontAlgn="base" hangingPunct="0">
        <a:lnSpc>
          <a:spcPct val="90000"/>
        </a:lnSpc>
        <a:spcBef>
          <a:spcPts val="500"/>
        </a:spcBef>
        <a:spcAft>
          <a:spcPct val="0"/>
        </a:spcAft>
        <a:buFont typeface="Arial" pitchFamily="34" charset="0"/>
        <a:buChar char="•"/>
        <a:defRPr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www.mirtekgroup.ru/"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2"/>
          <p:cNvSpPr>
            <a:spLocks noChangeArrowheads="1"/>
          </p:cNvSpPr>
          <p:nvPr/>
        </p:nvSpPr>
        <p:spPr bwMode="auto">
          <a:xfrm>
            <a:off x="0" y="0"/>
            <a:ext cx="12192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pPr fontAlgn="base">
              <a:spcBef>
                <a:spcPct val="0"/>
              </a:spcBef>
              <a:spcAft>
                <a:spcPct val="0"/>
              </a:spcAft>
            </a:pPr>
            <a:endParaRPr lang="ru-RU" altLang="ru-RU">
              <a:solidFill>
                <a:prstClr val="black"/>
              </a:solidFill>
            </a:endParaRPr>
          </a:p>
        </p:txBody>
      </p:sp>
      <p:sp>
        <p:nvSpPr>
          <p:cNvPr id="3" name="TextBox 2"/>
          <p:cNvSpPr txBox="1"/>
          <p:nvPr/>
        </p:nvSpPr>
        <p:spPr>
          <a:xfrm>
            <a:off x="128215" y="5562480"/>
            <a:ext cx="338554" cy="1086195"/>
          </a:xfrm>
          <a:prstGeom prst="rect">
            <a:avLst/>
          </a:prstGeom>
          <a:noFill/>
        </p:spPr>
        <p:txBody>
          <a:bodyPr vert="vert270" wrap="none">
            <a:spAutoFit/>
          </a:bodyPr>
          <a:lstStyle/>
          <a:p>
            <a:pPr eaLnBrk="0" fontAlgn="base" hangingPunct="0">
              <a:spcBef>
                <a:spcPct val="0"/>
              </a:spcBef>
              <a:spcAft>
                <a:spcPct val="0"/>
              </a:spcAft>
              <a:defRPr/>
            </a:pPr>
            <a:r>
              <a:rPr lang="ru-RU" sz="1000" dirty="0">
                <a:solidFill>
                  <a:prstClr val="black"/>
                </a:solidFill>
                <a:latin typeface="Calibri Light"/>
                <a:ea typeface="Open Sans" panose="020B0606030504020204" pitchFamily="34" charset="0"/>
                <a:cs typeface="Open Sans" panose="020B0606030504020204" pitchFamily="34" charset="0"/>
              </a:rPr>
              <a:t>© ООО «МИРТЕК»</a:t>
            </a:r>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197602"/>
            <a:ext cx="12191999" cy="705560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42699167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6"/>
            <a:ext cx="10515600" cy="851200"/>
          </a:xfrm>
          <a:ln w="38100">
            <a:solidFill>
              <a:srgbClr val="00B0F0"/>
            </a:solidFill>
          </a:ln>
        </p:spPr>
        <p:txBody>
          <a:bodyPr/>
          <a:lstStyle/>
          <a:p>
            <a:pPr algn="ctr"/>
            <a:r>
              <a:rPr lang="ru-RU" dirty="0"/>
              <a:t>Объём рынка</a:t>
            </a:r>
          </a:p>
        </p:txBody>
      </p:sp>
      <p:graphicFrame>
        <p:nvGraphicFramePr>
          <p:cNvPr id="3" name="Таблица 2"/>
          <p:cNvGraphicFramePr>
            <a:graphicFrameLocks noGrp="1"/>
          </p:cNvGraphicFramePr>
          <p:nvPr>
            <p:extLst>
              <p:ext uri="{D42A27DB-BD31-4B8C-83A1-F6EECF244321}">
                <p14:modId xmlns:p14="http://schemas.microsoft.com/office/powerpoint/2010/main" val="142114567"/>
              </p:ext>
            </p:extLst>
          </p:nvPr>
        </p:nvGraphicFramePr>
        <p:xfrm>
          <a:off x="2584449" y="1440686"/>
          <a:ext cx="7023101" cy="5052188"/>
        </p:xfrm>
        <a:graphic>
          <a:graphicData uri="http://schemas.openxmlformats.org/drawingml/2006/table">
            <a:tbl>
              <a:tblPr>
                <a:tableStyleId>{5C22544A-7EE6-4342-B048-85BDC9FD1C3A}</a:tableStyleId>
              </a:tblPr>
              <a:tblGrid>
                <a:gridCol w="2703878">
                  <a:extLst>
                    <a:ext uri="{9D8B030D-6E8A-4147-A177-3AD203B41FA5}">
                      <a16:colId xmlns="" xmlns:a16="http://schemas.microsoft.com/office/drawing/2014/main" val="811242272"/>
                    </a:ext>
                  </a:extLst>
                </a:gridCol>
                <a:gridCol w="2123115">
                  <a:extLst>
                    <a:ext uri="{9D8B030D-6E8A-4147-A177-3AD203B41FA5}">
                      <a16:colId xmlns="" xmlns:a16="http://schemas.microsoft.com/office/drawing/2014/main" val="3158830316"/>
                    </a:ext>
                  </a:extLst>
                </a:gridCol>
                <a:gridCol w="1002847">
                  <a:extLst>
                    <a:ext uri="{9D8B030D-6E8A-4147-A177-3AD203B41FA5}">
                      <a16:colId xmlns="" xmlns:a16="http://schemas.microsoft.com/office/drawing/2014/main" val="531915514"/>
                    </a:ext>
                  </a:extLst>
                </a:gridCol>
                <a:gridCol w="1193261">
                  <a:extLst>
                    <a:ext uri="{9D8B030D-6E8A-4147-A177-3AD203B41FA5}">
                      <a16:colId xmlns="" xmlns:a16="http://schemas.microsoft.com/office/drawing/2014/main" val="2686437063"/>
                    </a:ext>
                  </a:extLst>
                </a:gridCol>
              </a:tblGrid>
              <a:tr h="1438789">
                <a:tc>
                  <a:txBody>
                    <a:bodyPr/>
                    <a:lstStyle/>
                    <a:p>
                      <a:pPr algn="ctr" fontAlgn="ctr"/>
                      <a:r>
                        <a:rPr lang="ru-RU" sz="1600" u="none" strike="noStrike" dirty="0">
                          <a:effectLst/>
                        </a:rPr>
                        <a:t>Многоэтажные жилые дома</a:t>
                      </a:r>
                      <a:endParaRPr lang="ru-RU" sz="16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ru-RU" sz="1600" u="none" strike="noStrike" dirty="0">
                          <a:effectLst/>
                        </a:rPr>
                        <a:t>Число квартир данные 2018 года</a:t>
                      </a:r>
                      <a:endParaRPr lang="ru-RU" sz="16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ru-RU" sz="1600" u="none" strike="noStrike" dirty="0">
                          <a:effectLst/>
                        </a:rPr>
                        <a:t>Всего Т.У.</a:t>
                      </a:r>
                      <a:endParaRPr lang="ru-RU" sz="16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ru-RU" sz="1600" u="none" strike="noStrike">
                          <a:effectLst/>
                        </a:rPr>
                        <a:t>подлежит замене или установке за 16 лет</a:t>
                      </a:r>
                      <a:endParaRPr lang="ru-RU" sz="16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 xmlns:a16="http://schemas.microsoft.com/office/drawing/2014/main" val="2405125486"/>
                  </a:ext>
                </a:extLst>
              </a:tr>
              <a:tr h="265223">
                <a:tc>
                  <a:txBody>
                    <a:bodyPr/>
                    <a:lstStyle/>
                    <a:p>
                      <a:pPr algn="ctr" fontAlgn="ctr"/>
                      <a:r>
                        <a:rPr lang="ru-RU" sz="1600" u="none" strike="noStrike">
                          <a:effectLst/>
                        </a:rPr>
                        <a:t> Старый фонд</a:t>
                      </a:r>
                      <a:endParaRPr lang="ru-RU" sz="16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ru-RU" sz="1600" u="none" strike="noStrike">
                          <a:effectLst/>
                        </a:rPr>
                        <a:t>67 000 000</a:t>
                      </a:r>
                      <a:endParaRPr lang="ru-RU" sz="16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ru-RU" sz="1600" u="none" strike="noStrike" dirty="0">
                          <a:effectLst/>
                        </a:rPr>
                        <a:t>67 000 000</a:t>
                      </a:r>
                      <a:endParaRPr lang="ru-RU" sz="16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ru-RU" sz="1600" u="none" strike="noStrike">
                          <a:effectLst/>
                        </a:rPr>
                        <a:t>67 000 000</a:t>
                      </a:r>
                      <a:endParaRPr lang="ru-RU" sz="16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 xmlns:a16="http://schemas.microsoft.com/office/drawing/2014/main" val="4255681702"/>
                  </a:ext>
                </a:extLst>
              </a:tr>
              <a:tr h="265223">
                <a:tc>
                  <a:txBody>
                    <a:bodyPr/>
                    <a:lstStyle/>
                    <a:p>
                      <a:pPr algn="ctr" fontAlgn="ctr"/>
                      <a:r>
                        <a:rPr lang="ru-RU" sz="1600" u="none" strike="noStrike">
                          <a:effectLst/>
                        </a:rPr>
                        <a:t>Новое строительство в год</a:t>
                      </a:r>
                      <a:endParaRPr lang="ru-RU" sz="16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ru-RU" sz="1600" u="none" strike="noStrike" dirty="0">
                          <a:effectLst/>
                        </a:rPr>
                        <a:t>1 100 000</a:t>
                      </a:r>
                      <a:endParaRPr lang="ru-RU" sz="16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ru-RU" sz="1600" u="none" strike="noStrike" dirty="0">
                          <a:effectLst/>
                        </a:rPr>
                        <a:t>1 100 000</a:t>
                      </a:r>
                      <a:endParaRPr lang="ru-RU" sz="16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ru-RU" sz="1600" u="none" strike="noStrike" dirty="0">
                          <a:effectLst/>
                        </a:rPr>
                        <a:t> </a:t>
                      </a:r>
                      <a:endParaRPr lang="ru-RU" sz="1600" b="0"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 xmlns:a16="http://schemas.microsoft.com/office/drawing/2014/main" val="1747963530"/>
                  </a:ext>
                </a:extLst>
              </a:tr>
              <a:tr h="449286">
                <a:tc>
                  <a:txBody>
                    <a:bodyPr/>
                    <a:lstStyle/>
                    <a:p>
                      <a:pPr algn="ctr" fontAlgn="ctr"/>
                      <a:r>
                        <a:rPr lang="ru-RU" sz="1600" u="none" strike="noStrike" dirty="0">
                          <a:effectLst/>
                        </a:rPr>
                        <a:t>Новое строительство в год за 16 лет</a:t>
                      </a:r>
                      <a:endParaRPr lang="ru-RU" sz="16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ru-RU" sz="1600" u="none" strike="noStrike" dirty="0">
                          <a:effectLst/>
                        </a:rPr>
                        <a:t>17 600 000</a:t>
                      </a:r>
                      <a:endParaRPr lang="ru-RU" sz="16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ru-RU" sz="1600" u="none" strike="noStrike">
                          <a:effectLst/>
                        </a:rPr>
                        <a:t>17 600 000</a:t>
                      </a:r>
                      <a:endParaRPr lang="ru-RU" sz="16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ru-RU" sz="1600" u="none" strike="noStrike" dirty="0">
                          <a:effectLst/>
                        </a:rPr>
                        <a:t>17 600 000</a:t>
                      </a:r>
                      <a:endParaRPr lang="ru-RU" sz="1600" b="0"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 xmlns:a16="http://schemas.microsoft.com/office/drawing/2014/main" val="1934094219"/>
                  </a:ext>
                </a:extLst>
              </a:tr>
              <a:tr h="449286">
                <a:tc>
                  <a:txBody>
                    <a:bodyPr/>
                    <a:lstStyle/>
                    <a:p>
                      <a:pPr algn="ctr" fontAlgn="ctr"/>
                      <a:r>
                        <a:rPr lang="ru-RU" sz="1600" u="none" strike="noStrike" dirty="0">
                          <a:effectLst/>
                        </a:rPr>
                        <a:t>Частные домохозяйства</a:t>
                      </a:r>
                      <a:endParaRPr lang="ru-RU" sz="16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ru-RU" sz="1600" u="none" strike="noStrike" dirty="0">
                          <a:effectLst/>
                        </a:rPr>
                        <a:t>Число домов данные 2010 года</a:t>
                      </a:r>
                      <a:endParaRPr lang="ru-RU" sz="16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ru-RU" sz="1600" u="none" strike="noStrike">
                          <a:effectLst/>
                        </a:rPr>
                        <a:t>Всего Т.У.</a:t>
                      </a:r>
                      <a:endParaRPr lang="ru-RU" sz="16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ru-RU" sz="1600" u="none" strike="noStrike" dirty="0">
                          <a:effectLst/>
                        </a:rPr>
                        <a:t> </a:t>
                      </a:r>
                      <a:endParaRPr lang="ru-RU" sz="1600" b="0"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 xmlns:a16="http://schemas.microsoft.com/office/drawing/2014/main" val="2867691166"/>
                  </a:ext>
                </a:extLst>
              </a:tr>
              <a:tr h="265223">
                <a:tc>
                  <a:txBody>
                    <a:bodyPr/>
                    <a:lstStyle/>
                    <a:p>
                      <a:pPr algn="ctr" fontAlgn="ctr"/>
                      <a:r>
                        <a:rPr lang="ru-RU" sz="1600" u="none" strike="noStrike">
                          <a:effectLst/>
                        </a:rPr>
                        <a:t> Старый фонд</a:t>
                      </a:r>
                      <a:endParaRPr lang="ru-RU" sz="16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ru-RU" sz="1600" u="none" strike="noStrike">
                          <a:effectLst/>
                        </a:rPr>
                        <a:t>54 600 000</a:t>
                      </a:r>
                      <a:endParaRPr lang="ru-RU" sz="16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ru-RU" sz="1600" u="none" strike="noStrike">
                          <a:effectLst/>
                        </a:rPr>
                        <a:t>54 600 000</a:t>
                      </a:r>
                      <a:endParaRPr lang="ru-RU" sz="16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ru-RU" sz="1600" u="none" strike="noStrike" dirty="0">
                          <a:effectLst/>
                        </a:rPr>
                        <a:t>54 600 000</a:t>
                      </a:r>
                      <a:endParaRPr lang="ru-RU" sz="1600" b="0"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 xmlns:a16="http://schemas.microsoft.com/office/drawing/2014/main" val="3074325066"/>
                  </a:ext>
                </a:extLst>
              </a:tr>
              <a:tr h="265223">
                <a:tc>
                  <a:txBody>
                    <a:bodyPr/>
                    <a:lstStyle/>
                    <a:p>
                      <a:pPr algn="ctr" fontAlgn="ctr"/>
                      <a:r>
                        <a:rPr lang="ru-RU" sz="1600" u="none" strike="noStrike">
                          <a:effectLst/>
                        </a:rPr>
                        <a:t>Новое строительство в год</a:t>
                      </a:r>
                      <a:endParaRPr lang="ru-RU" sz="16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ru-RU" sz="1600" u="none" strike="noStrike">
                          <a:effectLst/>
                        </a:rPr>
                        <a:t>250 000</a:t>
                      </a:r>
                      <a:endParaRPr lang="ru-RU" sz="16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ru-RU" sz="1600" u="none" strike="noStrike">
                          <a:effectLst/>
                        </a:rPr>
                        <a:t>250 000</a:t>
                      </a:r>
                      <a:endParaRPr lang="ru-RU" sz="16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ru-RU" sz="1600" u="none" strike="noStrike" dirty="0">
                          <a:effectLst/>
                        </a:rPr>
                        <a:t> </a:t>
                      </a:r>
                      <a:endParaRPr lang="ru-RU" sz="1600" b="0"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 xmlns:a16="http://schemas.microsoft.com/office/drawing/2014/main" val="1971366047"/>
                  </a:ext>
                </a:extLst>
              </a:tr>
              <a:tr h="449286">
                <a:tc>
                  <a:txBody>
                    <a:bodyPr/>
                    <a:lstStyle/>
                    <a:p>
                      <a:pPr algn="ctr" fontAlgn="ctr"/>
                      <a:r>
                        <a:rPr lang="ru-RU" sz="1600" u="none" strike="noStrike">
                          <a:effectLst/>
                        </a:rPr>
                        <a:t>Новое строительство в год за 16 лет</a:t>
                      </a:r>
                      <a:endParaRPr lang="ru-RU" sz="16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ru-RU" sz="1600" u="none" strike="noStrike">
                          <a:effectLst/>
                        </a:rPr>
                        <a:t>4 000 000</a:t>
                      </a:r>
                      <a:endParaRPr lang="ru-RU" sz="16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ru-RU" sz="1600" u="none" strike="noStrike">
                          <a:effectLst/>
                        </a:rPr>
                        <a:t>4 000 000</a:t>
                      </a:r>
                      <a:endParaRPr lang="ru-RU" sz="16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ru-RU" sz="1600" u="none" strike="noStrike" dirty="0">
                          <a:effectLst/>
                        </a:rPr>
                        <a:t>4 000 000</a:t>
                      </a:r>
                      <a:endParaRPr lang="ru-RU" sz="1600" b="0"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 xmlns:a16="http://schemas.microsoft.com/office/drawing/2014/main" val="1109777470"/>
                  </a:ext>
                </a:extLst>
              </a:tr>
              <a:tr h="265223">
                <a:tc>
                  <a:txBody>
                    <a:bodyPr/>
                    <a:lstStyle/>
                    <a:p>
                      <a:pPr algn="ctr" fontAlgn="ctr"/>
                      <a:r>
                        <a:rPr lang="ru-RU" sz="1600" u="none" strike="noStrike">
                          <a:effectLst/>
                        </a:rPr>
                        <a:t>Юридические потребители</a:t>
                      </a:r>
                      <a:endParaRPr lang="ru-RU" sz="16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ru-RU" sz="1600" u="none" strike="noStrike">
                          <a:effectLst/>
                        </a:rPr>
                        <a:t>количество</a:t>
                      </a:r>
                      <a:endParaRPr lang="ru-RU" sz="16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ru-RU" sz="1600" u="none" strike="noStrike">
                          <a:effectLst/>
                        </a:rPr>
                        <a:t>Всего Т.У.</a:t>
                      </a:r>
                      <a:endParaRPr lang="ru-RU" sz="16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ru-RU" sz="1600" u="none" strike="noStrike" dirty="0">
                          <a:effectLst/>
                        </a:rPr>
                        <a:t> </a:t>
                      </a:r>
                      <a:endParaRPr lang="ru-RU" sz="1600" b="0"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 xmlns:a16="http://schemas.microsoft.com/office/drawing/2014/main" val="134794108"/>
                  </a:ext>
                </a:extLst>
              </a:tr>
              <a:tr h="265223">
                <a:tc>
                  <a:txBody>
                    <a:bodyPr/>
                    <a:lstStyle/>
                    <a:p>
                      <a:pPr algn="ctr" fontAlgn="ctr"/>
                      <a:r>
                        <a:rPr lang="ru-RU" sz="1600" u="none" strike="noStrike">
                          <a:effectLst/>
                        </a:rPr>
                        <a:t>ПАО «Россети»</a:t>
                      </a:r>
                      <a:endParaRPr lang="ru-RU" sz="16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ru-RU" sz="1600" u="none" strike="noStrike">
                          <a:effectLst/>
                        </a:rPr>
                        <a:t>5 054 640</a:t>
                      </a:r>
                      <a:endParaRPr lang="ru-RU" sz="16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ru-RU" sz="1600" u="none" strike="noStrike">
                          <a:effectLst/>
                        </a:rPr>
                        <a:t>5 054 640</a:t>
                      </a:r>
                      <a:endParaRPr lang="ru-RU" sz="16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ru-RU" sz="1600" u="none" strike="noStrike" dirty="0">
                          <a:effectLst/>
                        </a:rPr>
                        <a:t>5 054 640</a:t>
                      </a:r>
                      <a:endParaRPr lang="ru-RU" sz="1600" b="0"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 xmlns:a16="http://schemas.microsoft.com/office/drawing/2014/main" val="3997434005"/>
                  </a:ext>
                </a:extLst>
              </a:tr>
              <a:tr h="265223">
                <a:tc gridSpan="3">
                  <a:txBody>
                    <a:bodyPr/>
                    <a:lstStyle/>
                    <a:p>
                      <a:pPr algn="ctr" fontAlgn="ctr"/>
                      <a:r>
                        <a:rPr lang="ru-RU" sz="1600" u="none" strike="noStrike">
                          <a:effectLst/>
                        </a:rPr>
                        <a:t>Итого за 16 лет</a:t>
                      </a:r>
                      <a:endParaRPr lang="ru-RU" sz="1600" b="0" i="0" u="none" strike="noStrike">
                        <a:solidFill>
                          <a:srgbClr val="000000"/>
                        </a:solidFill>
                        <a:effectLst/>
                        <a:latin typeface="Calibri" panose="020F0502020204030204" pitchFamily="34" charset="0"/>
                      </a:endParaRPr>
                    </a:p>
                  </a:txBody>
                  <a:tcPr marL="9525" marR="9525" marT="9525" marB="0" anchor="ctr"/>
                </a:tc>
                <a:tc hMerge="1">
                  <a:txBody>
                    <a:bodyPr/>
                    <a:lstStyle/>
                    <a:p>
                      <a:endParaRPr lang="ru-RU"/>
                    </a:p>
                  </a:txBody>
                  <a:tcPr/>
                </a:tc>
                <a:tc hMerge="1">
                  <a:txBody>
                    <a:bodyPr/>
                    <a:lstStyle/>
                    <a:p>
                      <a:endParaRPr lang="ru-RU"/>
                    </a:p>
                  </a:txBody>
                  <a:tcPr/>
                </a:tc>
                <a:tc>
                  <a:txBody>
                    <a:bodyPr/>
                    <a:lstStyle/>
                    <a:p>
                      <a:pPr algn="ctr" fontAlgn="ctr"/>
                      <a:r>
                        <a:rPr lang="ru-RU" sz="1600" u="none" strike="noStrike" dirty="0">
                          <a:effectLst/>
                        </a:rPr>
                        <a:t>148 254 640</a:t>
                      </a:r>
                      <a:endParaRPr lang="ru-RU" sz="1600" b="0"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 xmlns:a16="http://schemas.microsoft.com/office/drawing/2014/main" val="3840626706"/>
                  </a:ext>
                </a:extLst>
              </a:tr>
              <a:tr h="265223">
                <a:tc gridSpan="3">
                  <a:txBody>
                    <a:bodyPr/>
                    <a:lstStyle/>
                    <a:p>
                      <a:pPr algn="ctr" fontAlgn="ctr"/>
                      <a:r>
                        <a:rPr lang="ru-RU" sz="1600" u="none" strike="noStrike">
                          <a:effectLst/>
                        </a:rPr>
                        <a:t>подлежит замене или установке в среднем в год</a:t>
                      </a:r>
                      <a:endParaRPr lang="ru-RU" sz="1600" b="0" i="0" u="none" strike="noStrike">
                        <a:solidFill>
                          <a:srgbClr val="000000"/>
                        </a:solidFill>
                        <a:effectLst/>
                        <a:latin typeface="Calibri" panose="020F0502020204030204" pitchFamily="34" charset="0"/>
                      </a:endParaRPr>
                    </a:p>
                  </a:txBody>
                  <a:tcPr marL="9525" marR="9525" marT="9525" marB="0" anchor="ctr"/>
                </a:tc>
                <a:tc hMerge="1">
                  <a:txBody>
                    <a:bodyPr/>
                    <a:lstStyle/>
                    <a:p>
                      <a:endParaRPr lang="ru-RU"/>
                    </a:p>
                  </a:txBody>
                  <a:tcPr/>
                </a:tc>
                <a:tc hMerge="1">
                  <a:txBody>
                    <a:bodyPr/>
                    <a:lstStyle/>
                    <a:p>
                      <a:endParaRPr lang="ru-RU"/>
                    </a:p>
                  </a:txBody>
                  <a:tcPr/>
                </a:tc>
                <a:tc>
                  <a:txBody>
                    <a:bodyPr/>
                    <a:lstStyle/>
                    <a:p>
                      <a:pPr algn="ctr" fontAlgn="ctr"/>
                      <a:r>
                        <a:rPr lang="ru-RU" sz="1600" u="none" strike="noStrike" dirty="0">
                          <a:effectLst/>
                        </a:rPr>
                        <a:t>9 265 915</a:t>
                      </a:r>
                      <a:endParaRPr lang="ru-RU" sz="1600" b="0"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 xmlns:a16="http://schemas.microsoft.com/office/drawing/2014/main" val="716905291"/>
                  </a:ext>
                </a:extLst>
              </a:tr>
            </a:tbl>
          </a:graphicData>
        </a:graphic>
      </p:graphicFrame>
    </p:spTree>
    <p:extLst>
      <p:ext uri="{BB962C8B-B14F-4D97-AF65-F5344CB8AC3E}">
        <p14:creationId xmlns:p14="http://schemas.microsoft.com/office/powerpoint/2010/main" val="25880292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Рисунок 3">
            <a:hlinkClick r:id="rId2"/>
            <a:extLst>
              <a:ext uri="{FF2B5EF4-FFF2-40B4-BE49-F238E27FC236}">
                <a16:creationId xmlns="" xmlns:a16="http://schemas.microsoft.com/office/drawing/2014/main" id="{4EFE7B67-C2D7-4100-B745-738DEB7D07E1}"/>
              </a:ext>
            </a:extLst>
          </p:cNvPr>
          <p:cNvPicPr>
            <a:picLocks noChangeAspect="1"/>
          </p:cNvPicPr>
          <p:nvPr/>
        </p:nvPicPr>
        <p:blipFill>
          <a:blip r:embed="rId3">
            <a:extLst>
              <a:ext uri="{28A0092B-C50C-407E-A947-70E740481C1C}">
                <a14:useLocalDpi xmlns:a14="http://schemas.microsoft.com/office/drawing/2010/main"/>
              </a:ext>
            </a:extLst>
          </a:blip>
          <a:srcRect/>
          <a:stretch>
            <a:fillRect/>
          </a:stretch>
        </p:blipFill>
        <p:spPr bwMode="auto">
          <a:xfrm>
            <a:off x="6256338" y="4506913"/>
            <a:ext cx="215900" cy="258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xtBox 7">
            <a:extLst>
              <a:ext uri="{FF2B5EF4-FFF2-40B4-BE49-F238E27FC236}">
                <a16:creationId xmlns="" xmlns:a16="http://schemas.microsoft.com/office/drawing/2014/main" id="{99C0ED4E-B2B2-48C2-B1B9-C6009E21FF19}"/>
              </a:ext>
            </a:extLst>
          </p:cNvPr>
          <p:cNvSpPr txBox="1"/>
          <p:nvPr/>
        </p:nvSpPr>
        <p:spPr>
          <a:xfrm flipH="1">
            <a:off x="4063822" y="2788871"/>
            <a:ext cx="3510282" cy="461665"/>
          </a:xfrm>
          <a:prstGeom prst="rect">
            <a:avLst/>
          </a:prstGeom>
          <a:noFill/>
        </p:spPr>
        <p:txBody>
          <a:bodyPr wrap="square" rtlCol="0">
            <a:spAutoFit/>
          </a:bodyPr>
          <a:lstStyle/>
          <a:p>
            <a:r>
              <a:rPr lang="ru-RU" sz="2400" b="1" dirty="0"/>
              <a:t>Спасибо за внимание!</a:t>
            </a:r>
          </a:p>
        </p:txBody>
      </p:sp>
      <p:grpSp>
        <p:nvGrpSpPr>
          <p:cNvPr id="10" name="Group 55">
            <a:extLst>
              <a:ext uri="{FF2B5EF4-FFF2-40B4-BE49-F238E27FC236}">
                <a16:creationId xmlns="" xmlns:a16="http://schemas.microsoft.com/office/drawing/2014/main" id="{AD930613-7A7B-4C86-B30C-AD1F1A7ECBCB}"/>
              </a:ext>
            </a:extLst>
          </p:cNvPr>
          <p:cNvGrpSpPr/>
          <p:nvPr/>
        </p:nvGrpSpPr>
        <p:grpSpPr>
          <a:xfrm>
            <a:off x="-112284" y="-1053634"/>
            <a:ext cx="13089978" cy="6049315"/>
            <a:chOff x="-51772" y="-1805690"/>
            <a:chExt cx="14576990" cy="6736513"/>
          </a:xfrm>
          <a:gradFill>
            <a:gsLst>
              <a:gs pos="15000">
                <a:srgbClr val="0E8BC2">
                  <a:alpha val="21000"/>
                </a:srgbClr>
              </a:gs>
              <a:gs pos="89000">
                <a:srgbClr val="0655A0"/>
              </a:gs>
            </a:gsLst>
            <a:lin ang="5400000" scaled="1"/>
          </a:gradFill>
        </p:grpSpPr>
        <p:sp>
          <p:nvSpPr>
            <p:cNvPr id="11" name="Rectangle: Rounded Corners 56">
              <a:extLst>
                <a:ext uri="{FF2B5EF4-FFF2-40B4-BE49-F238E27FC236}">
                  <a16:creationId xmlns="" xmlns:a16="http://schemas.microsoft.com/office/drawing/2014/main" id="{64C9E8C6-CD14-4E2F-A32B-55DFB0FC59C2}"/>
                </a:ext>
              </a:extLst>
            </p:cNvPr>
            <p:cNvSpPr/>
            <p:nvPr/>
          </p:nvSpPr>
          <p:spPr>
            <a:xfrm rot="2700000">
              <a:off x="11208704" y="-2512292"/>
              <a:ext cx="1016000" cy="5617028"/>
            </a:xfrm>
            <a:prstGeom prst="roundRect">
              <a:avLst>
                <a:gd name="adj" fmla="val 5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dirty="0"/>
            </a:p>
          </p:txBody>
        </p:sp>
        <p:sp>
          <p:nvSpPr>
            <p:cNvPr id="12" name="Rectangle: Rounded Corners 57">
              <a:extLst>
                <a:ext uri="{FF2B5EF4-FFF2-40B4-BE49-F238E27FC236}">
                  <a16:creationId xmlns="" xmlns:a16="http://schemas.microsoft.com/office/drawing/2014/main" id="{7BF5D1E6-C91C-4712-A114-735226FBEDB5}"/>
                </a:ext>
              </a:extLst>
            </p:cNvPr>
            <p:cNvSpPr/>
            <p:nvPr/>
          </p:nvSpPr>
          <p:spPr>
            <a:xfrm rot="2700000">
              <a:off x="10580305" y="-4106204"/>
              <a:ext cx="1016000" cy="5617028"/>
            </a:xfrm>
            <a:prstGeom prst="roundRect">
              <a:avLst>
                <a:gd name="adj" fmla="val 5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dirty="0"/>
            </a:p>
          </p:txBody>
        </p:sp>
        <p:sp>
          <p:nvSpPr>
            <p:cNvPr id="13" name="Rectangle: Rounded Corners 58">
              <a:extLst>
                <a:ext uri="{FF2B5EF4-FFF2-40B4-BE49-F238E27FC236}">
                  <a16:creationId xmlns="" xmlns:a16="http://schemas.microsoft.com/office/drawing/2014/main" id="{7CBCEEEC-AB2F-475B-9BB1-0995B555B39B}"/>
                </a:ext>
              </a:extLst>
            </p:cNvPr>
            <p:cNvSpPr/>
            <p:nvPr/>
          </p:nvSpPr>
          <p:spPr>
            <a:xfrm rot="2700000" flipH="1">
              <a:off x="12416055" y="1305413"/>
              <a:ext cx="184280" cy="3831778"/>
            </a:xfrm>
            <a:prstGeom prst="roundRect">
              <a:avLst>
                <a:gd name="adj" fmla="val 5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dirty="0"/>
            </a:p>
          </p:txBody>
        </p:sp>
        <p:sp>
          <p:nvSpPr>
            <p:cNvPr id="14" name="Rectangle: Rounded Corners 59">
              <a:extLst>
                <a:ext uri="{FF2B5EF4-FFF2-40B4-BE49-F238E27FC236}">
                  <a16:creationId xmlns="" xmlns:a16="http://schemas.microsoft.com/office/drawing/2014/main" id="{4E4FBE37-8866-4349-96B9-6B2CFBECA3F3}"/>
                </a:ext>
              </a:extLst>
            </p:cNvPr>
            <p:cNvSpPr/>
            <p:nvPr/>
          </p:nvSpPr>
          <p:spPr>
            <a:xfrm rot="2700000">
              <a:off x="7063233" y="373967"/>
              <a:ext cx="550790" cy="1670564"/>
            </a:xfrm>
            <a:prstGeom prst="roundRect">
              <a:avLst>
                <a:gd name="adj" fmla="val 5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dirty="0"/>
            </a:p>
          </p:txBody>
        </p:sp>
        <p:sp>
          <p:nvSpPr>
            <p:cNvPr id="15" name="Rectangle: Rounded Corners 60">
              <a:extLst>
                <a:ext uri="{FF2B5EF4-FFF2-40B4-BE49-F238E27FC236}">
                  <a16:creationId xmlns="" xmlns:a16="http://schemas.microsoft.com/office/drawing/2014/main" id="{3E6277B1-E42F-4130-866B-902290DEC3EB}"/>
                </a:ext>
              </a:extLst>
            </p:cNvPr>
            <p:cNvSpPr/>
            <p:nvPr/>
          </p:nvSpPr>
          <p:spPr>
            <a:xfrm rot="2700000">
              <a:off x="7552981" y="-744033"/>
              <a:ext cx="350766" cy="1670564"/>
            </a:xfrm>
            <a:prstGeom prst="roundRect">
              <a:avLst>
                <a:gd name="adj" fmla="val 5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dirty="0"/>
            </a:p>
          </p:txBody>
        </p:sp>
        <p:sp>
          <p:nvSpPr>
            <p:cNvPr id="16" name="Rectangle: Rounded Corners 61">
              <a:extLst>
                <a:ext uri="{FF2B5EF4-FFF2-40B4-BE49-F238E27FC236}">
                  <a16:creationId xmlns="" xmlns:a16="http://schemas.microsoft.com/office/drawing/2014/main" id="{426A80DA-1540-4E4D-90E4-7B1AC901C717}"/>
                </a:ext>
              </a:extLst>
            </p:cNvPr>
            <p:cNvSpPr/>
            <p:nvPr/>
          </p:nvSpPr>
          <p:spPr>
            <a:xfrm rot="2700000">
              <a:off x="2300396" y="-937515"/>
              <a:ext cx="350766" cy="1670564"/>
            </a:xfrm>
            <a:prstGeom prst="roundRect">
              <a:avLst>
                <a:gd name="adj" fmla="val 5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dirty="0"/>
            </a:p>
          </p:txBody>
        </p:sp>
        <p:sp>
          <p:nvSpPr>
            <p:cNvPr id="17" name="Rectangle: Rounded Corners 62">
              <a:extLst>
                <a:ext uri="{FF2B5EF4-FFF2-40B4-BE49-F238E27FC236}">
                  <a16:creationId xmlns="" xmlns:a16="http://schemas.microsoft.com/office/drawing/2014/main" id="{B6BD9D91-CACF-4B6F-ADD8-41B840BF844B}"/>
                </a:ext>
              </a:extLst>
            </p:cNvPr>
            <p:cNvSpPr/>
            <p:nvPr/>
          </p:nvSpPr>
          <p:spPr>
            <a:xfrm rot="2700000">
              <a:off x="887945" y="-1179708"/>
              <a:ext cx="764930" cy="2644364"/>
            </a:xfrm>
            <a:prstGeom prst="roundRect">
              <a:avLst>
                <a:gd name="adj" fmla="val 5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dirty="0"/>
            </a:p>
          </p:txBody>
        </p:sp>
        <p:sp>
          <p:nvSpPr>
            <p:cNvPr id="18" name="Rectangle: Rounded Corners 89">
              <a:extLst>
                <a:ext uri="{FF2B5EF4-FFF2-40B4-BE49-F238E27FC236}">
                  <a16:creationId xmlns="" xmlns:a16="http://schemas.microsoft.com/office/drawing/2014/main" id="{08E831A8-35EC-40C9-98CB-043C95CE9B2B}"/>
                </a:ext>
              </a:extLst>
            </p:cNvPr>
            <p:cNvSpPr/>
            <p:nvPr/>
          </p:nvSpPr>
          <p:spPr>
            <a:xfrm rot="2700000" flipH="1">
              <a:off x="13132353" y="3757673"/>
              <a:ext cx="66130" cy="2280169"/>
            </a:xfrm>
            <a:prstGeom prst="roundRect">
              <a:avLst>
                <a:gd name="adj" fmla="val 5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grpSp>
      <p:sp>
        <p:nvSpPr>
          <p:cNvPr id="19" name="Rectangle: Rounded Corners 46">
            <a:extLst>
              <a:ext uri="{FF2B5EF4-FFF2-40B4-BE49-F238E27FC236}">
                <a16:creationId xmlns="" xmlns:a16="http://schemas.microsoft.com/office/drawing/2014/main" id="{9C4F31AF-0C8B-4B50-9BAD-2F7139EF34CF}"/>
              </a:ext>
            </a:extLst>
          </p:cNvPr>
          <p:cNvSpPr/>
          <p:nvPr/>
        </p:nvSpPr>
        <p:spPr>
          <a:xfrm rot="2700000">
            <a:off x="-59091" y="5630552"/>
            <a:ext cx="1016000" cy="1670564"/>
          </a:xfrm>
          <a:prstGeom prst="roundRect">
            <a:avLst>
              <a:gd name="adj" fmla="val 50000"/>
            </a:avLst>
          </a:prstGeom>
          <a:gradFill>
            <a:gsLst>
              <a:gs pos="15000">
                <a:srgbClr val="0E8BC2">
                  <a:alpha val="22000"/>
                </a:srgbClr>
              </a:gs>
              <a:gs pos="89000">
                <a:srgbClr val="0655A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dirty="0"/>
          </a:p>
        </p:txBody>
      </p:sp>
    </p:spTree>
    <p:extLst>
      <p:ext uri="{BB962C8B-B14F-4D97-AF65-F5344CB8AC3E}">
        <p14:creationId xmlns:p14="http://schemas.microsoft.com/office/powerpoint/2010/main" val="2884720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b="1" dirty="0" smtClean="0">
                <a:solidFill>
                  <a:srgbClr val="FF0000"/>
                </a:solidFill>
              </a:rPr>
              <a:t>Алтухов Андрей Георгиевич</a:t>
            </a:r>
            <a:endParaRPr lang="ru-RU" b="1" dirty="0">
              <a:solidFill>
                <a:srgbClr val="FF0000"/>
              </a:solidFill>
            </a:endParaRPr>
          </a:p>
        </p:txBody>
      </p:sp>
      <p:sp>
        <p:nvSpPr>
          <p:cNvPr id="3" name="Объект 2"/>
          <p:cNvSpPr>
            <a:spLocks noGrp="1"/>
          </p:cNvSpPr>
          <p:nvPr>
            <p:ph idx="1"/>
          </p:nvPr>
        </p:nvSpPr>
        <p:spPr/>
        <p:txBody>
          <a:bodyPr/>
          <a:lstStyle/>
          <a:p>
            <a:r>
              <a:rPr lang="ru-RU" sz="3200" dirty="0" smtClean="0">
                <a:solidFill>
                  <a:srgbClr val="00B050"/>
                </a:solidFill>
              </a:rPr>
              <a:t>Заместитель руководителя НЭС РГ СФ по СЗФО </a:t>
            </a:r>
          </a:p>
          <a:p>
            <a:r>
              <a:rPr lang="ru-RU" sz="3200" dirty="0" smtClean="0">
                <a:solidFill>
                  <a:srgbClr val="00B050"/>
                </a:solidFill>
              </a:rPr>
              <a:t>Председатель Комитета по энергетической политике </a:t>
            </a:r>
            <a:br>
              <a:rPr lang="ru-RU" sz="3200" dirty="0" smtClean="0">
                <a:solidFill>
                  <a:srgbClr val="00B050"/>
                </a:solidFill>
              </a:rPr>
            </a:br>
            <a:r>
              <a:rPr lang="ru-RU" sz="3200" dirty="0" smtClean="0">
                <a:solidFill>
                  <a:srgbClr val="00B050"/>
                </a:solidFill>
              </a:rPr>
              <a:t>СПП СПб </a:t>
            </a:r>
          </a:p>
          <a:p>
            <a:r>
              <a:rPr lang="ru-RU" sz="3200" dirty="0" smtClean="0">
                <a:solidFill>
                  <a:srgbClr val="00B050"/>
                </a:solidFill>
              </a:rPr>
              <a:t>Генеральный директор </a:t>
            </a:r>
            <a:br>
              <a:rPr lang="ru-RU" sz="3200" dirty="0" smtClean="0">
                <a:solidFill>
                  <a:srgbClr val="00B050"/>
                </a:solidFill>
              </a:rPr>
            </a:br>
            <a:r>
              <a:rPr lang="ru-RU" sz="3200" dirty="0" smtClean="0">
                <a:solidFill>
                  <a:srgbClr val="00B050"/>
                </a:solidFill>
              </a:rPr>
              <a:t>Ассоциации энергетических предприятий СЗФО </a:t>
            </a:r>
          </a:p>
          <a:p>
            <a:r>
              <a:rPr lang="ru-RU" sz="3200" dirty="0" smtClean="0">
                <a:solidFill>
                  <a:srgbClr val="00B050"/>
                </a:solidFill>
              </a:rPr>
              <a:t>Генеральный директор </a:t>
            </a:r>
            <a:br>
              <a:rPr lang="ru-RU" sz="3200" dirty="0" smtClean="0">
                <a:solidFill>
                  <a:srgbClr val="00B050"/>
                </a:solidFill>
              </a:rPr>
            </a:br>
            <a:r>
              <a:rPr lang="ru-RU" sz="3200" dirty="0" smtClean="0">
                <a:solidFill>
                  <a:srgbClr val="00B050"/>
                </a:solidFill>
              </a:rPr>
              <a:t>Центра профессиональных компетенций СЗФО </a:t>
            </a:r>
          </a:p>
          <a:p>
            <a:r>
              <a:rPr lang="ru-RU" sz="3200" dirty="0" smtClean="0">
                <a:solidFill>
                  <a:srgbClr val="00B050"/>
                </a:solidFill>
              </a:rPr>
              <a:t>Координатор НП «Экспертиза энергоэффективности»</a:t>
            </a:r>
            <a:endParaRPr lang="ru-RU" sz="3200" dirty="0">
              <a:solidFill>
                <a:srgbClr val="00B050"/>
              </a:solidFill>
            </a:endParaRPr>
          </a:p>
        </p:txBody>
      </p:sp>
    </p:spTree>
    <p:extLst>
      <p:ext uri="{BB962C8B-B14F-4D97-AF65-F5344CB8AC3E}">
        <p14:creationId xmlns:p14="http://schemas.microsoft.com/office/powerpoint/2010/main" val="26915040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b="1" dirty="0">
                <a:solidFill>
                  <a:srgbClr val="FF0000"/>
                </a:solidFill>
              </a:rPr>
              <a:t>Алтухов Андрей Георгиевич</a:t>
            </a:r>
            <a:endParaRPr lang="ru-RU" dirty="0"/>
          </a:p>
        </p:txBody>
      </p:sp>
      <p:sp>
        <p:nvSpPr>
          <p:cNvPr id="3" name="Объект 2"/>
          <p:cNvSpPr>
            <a:spLocks noGrp="1"/>
          </p:cNvSpPr>
          <p:nvPr>
            <p:ph idx="1"/>
          </p:nvPr>
        </p:nvSpPr>
        <p:spPr/>
        <p:txBody>
          <a:bodyPr/>
          <a:lstStyle/>
          <a:p>
            <a:pPr marL="0" indent="0" algn="ctr">
              <a:buNone/>
            </a:pPr>
            <a:r>
              <a:rPr lang="ru-RU" sz="5400" dirty="0">
                <a:solidFill>
                  <a:srgbClr val="92D050"/>
                </a:solidFill>
              </a:rPr>
              <a:t>Развитие систем учета электрической энергии (мощности) в свете требования федерального закона от 27.12.2018 № 522-ФЗ</a:t>
            </a:r>
          </a:p>
        </p:txBody>
      </p:sp>
    </p:spTree>
    <p:extLst>
      <p:ext uri="{BB962C8B-B14F-4D97-AF65-F5344CB8AC3E}">
        <p14:creationId xmlns:p14="http://schemas.microsoft.com/office/powerpoint/2010/main" val="2766672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12">
            <a:extLst>
              <a:ext uri="{FF2B5EF4-FFF2-40B4-BE49-F238E27FC236}">
                <a16:creationId xmlns="" xmlns:a16="http://schemas.microsoft.com/office/drawing/2014/main" id="{F1E9DBF6-5D1F-4541-9711-68F2347ADA42}"/>
              </a:ext>
            </a:extLst>
          </p:cNvPr>
          <p:cNvSpPr txBox="1">
            <a:spLocks noChangeArrowheads="1"/>
          </p:cNvSpPr>
          <p:nvPr/>
        </p:nvSpPr>
        <p:spPr bwMode="auto">
          <a:xfrm>
            <a:off x="9004662" y="156531"/>
            <a:ext cx="3098513" cy="369332"/>
          </a:xfrm>
          <a:prstGeom prst="rect">
            <a:avLst/>
          </a:prstGeom>
          <a:noFill/>
          <a:ln w="9525">
            <a:noFill/>
            <a:miter lim="800000"/>
            <a:headEnd/>
            <a:tailEnd/>
          </a:ln>
        </p:spPr>
        <p:txBody>
          <a:bodyPr wrap="square">
            <a:spAutoFit/>
          </a:bodyPr>
          <a:lstStyle/>
          <a:p>
            <a:r>
              <a:rPr lang="en-US" altLang="ru-RU" b="1" dirty="0">
                <a:solidFill>
                  <a:srgbClr val="00A5D8"/>
                </a:solidFill>
              </a:rPr>
              <a:t>|</a:t>
            </a:r>
            <a:r>
              <a:rPr lang="en-US" altLang="ru-RU" b="1" dirty="0">
                <a:solidFill>
                  <a:prstClr val="black"/>
                </a:solidFill>
              </a:rPr>
              <a:t> </a:t>
            </a:r>
            <a:r>
              <a:rPr lang="ru-RU" altLang="ru-RU" b="1" dirty="0">
                <a:solidFill>
                  <a:prstClr val="black"/>
                </a:solidFill>
              </a:rPr>
              <a:t>СООТВЕТСТВИЕ №522 – ФЗ</a:t>
            </a:r>
          </a:p>
        </p:txBody>
      </p:sp>
      <p:graphicFrame>
        <p:nvGraphicFramePr>
          <p:cNvPr id="2" name="Таблица 1">
            <a:extLst>
              <a:ext uri="{FF2B5EF4-FFF2-40B4-BE49-F238E27FC236}">
                <a16:creationId xmlns="" xmlns:a16="http://schemas.microsoft.com/office/drawing/2014/main" id="{B1C29026-0756-47B4-B5F3-B065A4135B61}"/>
              </a:ext>
            </a:extLst>
          </p:cNvPr>
          <p:cNvGraphicFramePr>
            <a:graphicFrameLocks noGrp="1"/>
          </p:cNvGraphicFramePr>
          <p:nvPr>
            <p:extLst>
              <p:ext uri="{D42A27DB-BD31-4B8C-83A1-F6EECF244321}">
                <p14:modId xmlns:p14="http://schemas.microsoft.com/office/powerpoint/2010/main" val="3853478203"/>
              </p:ext>
            </p:extLst>
          </p:nvPr>
        </p:nvGraphicFramePr>
        <p:xfrm>
          <a:off x="334964" y="981074"/>
          <a:ext cx="11522074" cy="4891222"/>
        </p:xfrm>
        <a:graphic>
          <a:graphicData uri="http://schemas.openxmlformats.org/drawingml/2006/table">
            <a:tbl>
              <a:tblPr>
                <a:tableStyleId>{BC89EF96-8CEA-46FF-86C4-4CE0E7609802}</a:tableStyleId>
              </a:tblPr>
              <a:tblGrid>
                <a:gridCol w="495635">
                  <a:extLst>
                    <a:ext uri="{9D8B030D-6E8A-4147-A177-3AD203B41FA5}">
                      <a16:colId xmlns="" xmlns:a16="http://schemas.microsoft.com/office/drawing/2014/main" val="391590059"/>
                    </a:ext>
                  </a:extLst>
                </a:gridCol>
                <a:gridCol w="1849875">
                  <a:extLst>
                    <a:ext uri="{9D8B030D-6E8A-4147-A177-3AD203B41FA5}">
                      <a16:colId xmlns="" xmlns:a16="http://schemas.microsoft.com/office/drawing/2014/main" val="1059244213"/>
                    </a:ext>
                  </a:extLst>
                </a:gridCol>
                <a:gridCol w="9176564">
                  <a:extLst>
                    <a:ext uri="{9D8B030D-6E8A-4147-A177-3AD203B41FA5}">
                      <a16:colId xmlns="" xmlns:a16="http://schemas.microsoft.com/office/drawing/2014/main" val="1837090470"/>
                    </a:ext>
                  </a:extLst>
                </a:gridCol>
              </a:tblGrid>
              <a:tr h="379125">
                <a:tc gridSpan="3">
                  <a:txBody>
                    <a:bodyPr/>
                    <a:lstStyle/>
                    <a:p>
                      <a:pPr algn="ctr" fontAlgn="ctr"/>
                      <a:r>
                        <a:rPr lang="ru-RU" sz="1600" u="none" strike="noStrike" dirty="0">
                          <a:effectLst/>
                        </a:rPr>
                        <a:t> </a:t>
                      </a:r>
                      <a:r>
                        <a:rPr lang="ru-RU" sz="1600" b="1" u="sng" strike="noStrike" dirty="0">
                          <a:effectLst/>
                        </a:rPr>
                        <a:t>Изменения Федерального закона «Об электроэнергетике» от 27.12.2018 N 522-ФЗ</a:t>
                      </a:r>
                    </a:p>
                  </a:txBody>
                  <a:tcPr marL="4054" marR="4054" marT="4054" marB="0" anchor="ctr"/>
                </a:tc>
                <a:tc hMerge="1">
                  <a:txBody>
                    <a:bodyPr/>
                    <a:lstStyle/>
                    <a:p>
                      <a:pPr algn="l" fontAlgn="ctr"/>
                      <a:endParaRPr lang="ru-RU" sz="1600" b="1" u="sng" strike="noStrike" dirty="0">
                        <a:effectLst/>
                      </a:endParaRPr>
                    </a:p>
                  </a:txBody>
                  <a:tcPr marL="4054" marR="4054" marT="4054" marB="0" anchor="ctr"/>
                </a:tc>
                <a:tc hMerge="1">
                  <a:txBody>
                    <a:bodyPr/>
                    <a:lstStyle/>
                    <a:p>
                      <a:pPr algn="l" fontAlgn="b"/>
                      <a:endParaRPr lang="ru-RU" sz="1200" b="0" i="0" u="none" strike="noStrike" dirty="0">
                        <a:solidFill>
                          <a:srgbClr val="000000"/>
                        </a:solidFill>
                        <a:effectLst/>
                        <a:latin typeface="Calibri" panose="020F0502020204030204" pitchFamily="34" charset="0"/>
                      </a:endParaRPr>
                    </a:p>
                  </a:txBody>
                  <a:tcPr marL="4054" marR="4054" marT="4054" marB="0" anchor="b"/>
                </a:tc>
                <a:extLst>
                  <a:ext uri="{0D108BD9-81ED-4DB2-BD59-A6C34878D82A}">
                    <a16:rowId xmlns="" xmlns:a16="http://schemas.microsoft.com/office/drawing/2014/main" val="421090185"/>
                  </a:ext>
                </a:extLst>
              </a:tr>
              <a:tr h="379125">
                <a:tc rowSpan="2">
                  <a:txBody>
                    <a:bodyPr/>
                    <a:lstStyle/>
                    <a:p>
                      <a:pPr algn="ctr"/>
                      <a:r>
                        <a:rPr lang="ru-RU" sz="1600" b="0" i="0" u="none" strike="noStrike" dirty="0">
                          <a:solidFill>
                            <a:srgbClr val="000000"/>
                          </a:solidFill>
                          <a:effectLst/>
                          <a:latin typeface="Calibri" panose="020F0502020204030204" pitchFamily="34" charset="0"/>
                        </a:rPr>
                        <a:t>1.</a:t>
                      </a:r>
                      <a:endParaRPr lang="ru-RU" dirty="0"/>
                    </a:p>
                  </a:txBody>
                  <a:tcPr marL="4054" marR="4054" marT="4054" marB="0" anchor="ctr"/>
                </a:tc>
                <a:tc gridSpan="2">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ru-RU" sz="1600" b="1" i="0" u="none" strike="noStrike" dirty="0">
                          <a:effectLst/>
                        </a:rPr>
                        <a:t>Определение интеллектуальной системе учета электрической энергии (мощности)</a:t>
                      </a:r>
                      <a:endParaRPr lang="ru-RU" sz="1600" b="1" i="0" u="none" strike="noStrike" dirty="0">
                        <a:solidFill>
                          <a:srgbClr val="000000"/>
                        </a:solidFill>
                        <a:effectLst/>
                        <a:latin typeface="Calibri" panose="020F0502020204030204" pitchFamily="34" charset="0"/>
                      </a:endParaRPr>
                    </a:p>
                  </a:txBody>
                  <a:tcPr marL="4054" marR="4054" marT="4054" marB="0" anchor="ctr"/>
                </a:tc>
                <a:tc hMerge="1">
                  <a:txBody>
                    <a:bodyPr/>
                    <a:lstStyle/>
                    <a:p>
                      <a:endParaRPr lang="ru-RU"/>
                    </a:p>
                  </a:txBody>
                  <a:tcPr/>
                </a:tc>
                <a:extLst>
                  <a:ext uri="{0D108BD9-81ED-4DB2-BD59-A6C34878D82A}">
                    <a16:rowId xmlns="" xmlns:a16="http://schemas.microsoft.com/office/drawing/2014/main" val="2092556370"/>
                  </a:ext>
                </a:extLst>
              </a:tr>
              <a:tr h="4132972">
                <a:tc vMerge="1">
                  <a:txBody>
                    <a:bodyPr/>
                    <a:lstStyle/>
                    <a:p>
                      <a:endParaRPr lang="ru-RU" dirty="0"/>
                    </a:p>
                  </a:txBody>
                  <a:tcPr/>
                </a:tc>
                <a:tc>
                  <a:txBody>
                    <a:bodyPr/>
                    <a:lstStyle/>
                    <a:p>
                      <a:pPr algn="ctr" fontAlgn="ctr"/>
                      <a:r>
                        <a:rPr lang="ru-RU" sz="1600" u="none" strike="noStrike" dirty="0">
                          <a:effectLst/>
                        </a:rPr>
                        <a:t>Статья 3. Определение основных понятий (абзац введен Федеральным законом от 27.12.2018 N 522-ФЗ)</a:t>
                      </a:r>
                      <a:endParaRPr lang="ru-RU" sz="1600" b="0" i="0" u="none" strike="noStrike" dirty="0">
                        <a:solidFill>
                          <a:srgbClr val="000000"/>
                        </a:solidFill>
                        <a:effectLst/>
                        <a:latin typeface="Calibri" panose="020F0502020204030204" pitchFamily="34" charset="0"/>
                      </a:endParaRPr>
                    </a:p>
                  </a:txBody>
                  <a:tcPr marL="4054" marR="4054" marT="4054" marB="0" anchor="ctr"/>
                </a:tc>
                <a:tc>
                  <a:txBody>
                    <a:bodyPr/>
                    <a:lstStyle/>
                    <a:p>
                      <a:pPr marL="182563" indent="0" algn="l" fontAlgn="ctr"/>
                      <a:r>
                        <a:rPr lang="ru-RU" sz="1800" b="1" u="none" strike="noStrike" dirty="0">
                          <a:effectLst/>
                        </a:rPr>
                        <a:t>Интеллектуальная система учета электрической энергии (мощности) </a:t>
                      </a:r>
                      <a:r>
                        <a:rPr lang="ru-RU" sz="1800" u="none" strike="noStrike" dirty="0">
                          <a:effectLst/>
                        </a:rPr>
                        <a:t>- совокупность</a:t>
                      </a:r>
                      <a:br>
                        <a:rPr lang="ru-RU" sz="1800" u="none" strike="noStrike" dirty="0">
                          <a:effectLst/>
                        </a:rPr>
                      </a:br>
                      <a:r>
                        <a:rPr lang="ru-RU" sz="1800" u="none" strike="noStrike" dirty="0">
                          <a:effectLst/>
                        </a:rPr>
                        <a:t>функционально объединенных компонентов и устройств, предназначенная для удаленного </a:t>
                      </a:r>
                      <a:r>
                        <a:rPr lang="ru-RU" sz="1800" u="none" strike="noStrike" dirty="0" smtClean="0">
                          <a:effectLst/>
                        </a:rPr>
                        <a:t>сбора,</a:t>
                      </a:r>
                      <a:r>
                        <a:rPr lang="ru-RU" sz="1800" u="none" strike="noStrike" baseline="0" dirty="0" smtClean="0">
                          <a:effectLst/>
                        </a:rPr>
                        <a:t> </a:t>
                      </a:r>
                      <a:r>
                        <a:rPr lang="ru-RU" sz="1800" u="none" strike="noStrike" dirty="0" smtClean="0">
                          <a:effectLst/>
                        </a:rPr>
                        <a:t>обработки</a:t>
                      </a:r>
                      <a:r>
                        <a:rPr lang="ru-RU" sz="1800" u="none" strike="noStrike" dirty="0">
                          <a:effectLst/>
                        </a:rPr>
                        <a:t>, передачи показаний приборов учета электрической энергии, </a:t>
                      </a:r>
                      <a:r>
                        <a:rPr lang="ru-RU" sz="1800" u="none" strike="noStrike" dirty="0" smtClean="0">
                          <a:effectLst/>
                        </a:rPr>
                        <a:t>обеспечивающая</a:t>
                      </a:r>
                      <a:r>
                        <a:rPr lang="ru-RU" sz="1800" u="none" strike="noStrike" baseline="0" dirty="0" smtClean="0">
                          <a:effectLst/>
                        </a:rPr>
                        <a:t> </a:t>
                      </a:r>
                      <a:r>
                        <a:rPr lang="ru-RU" sz="1800" u="none" strike="noStrike" dirty="0" smtClean="0">
                          <a:effectLst/>
                        </a:rPr>
                        <a:t>информационный </a:t>
                      </a:r>
                      <a:r>
                        <a:rPr lang="ru-RU" sz="1800" u="none" strike="noStrike" dirty="0">
                          <a:effectLst/>
                        </a:rPr>
                        <a:t>обмен, хранение показаний приборов учета электрической энергии, </a:t>
                      </a:r>
                      <a:r>
                        <a:rPr lang="ru-RU" sz="1800" u="none" strike="noStrike" dirty="0" smtClean="0">
                          <a:effectLst/>
                        </a:rPr>
                        <a:t>удаленное</a:t>
                      </a:r>
                      <a:r>
                        <a:rPr lang="ru-RU" sz="1800" u="none" strike="noStrike" baseline="0" dirty="0" smtClean="0">
                          <a:effectLst/>
                        </a:rPr>
                        <a:t> </a:t>
                      </a:r>
                      <a:r>
                        <a:rPr lang="ru-RU" sz="1800" u="none" strike="noStrike" dirty="0" smtClean="0">
                          <a:effectLst/>
                        </a:rPr>
                        <a:t>управление </a:t>
                      </a:r>
                      <a:r>
                        <a:rPr lang="ru-RU" sz="1800" u="none" strike="noStrike" dirty="0">
                          <a:effectLst/>
                        </a:rPr>
                        <a:t>ее компонентами, устройствами и приборами учета электрической энергии, не </a:t>
                      </a:r>
                      <a:r>
                        <a:rPr lang="ru-RU" sz="1800" u="none" strike="noStrike" dirty="0" smtClean="0">
                          <a:effectLst/>
                        </a:rPr>
                        <a:t>влияющее</a:t>
                      </a:r>
                      <a:r>
                        <a:rPr lang="ru-RU" sz="1800" u="none" strike="noStrike" baseline="0" dirty="0" smtClean="0">
                          <a:effectLst/>
                        </a:rPr>
                        <a:t> </a:t>
                      </a:r>
                      <a:r>
                        <a:rPr lang="ru-RU" sz="1800" u="none" strike="noStrike" dirty="0" smtClean="0">
                          <a:effectLst/>
                        </a:rPr>
                        <a:t>на </a:t>
                      </a:r>
                      <a:r>
                        <a:rPr lang="ru-RU" sz="1800" u="none" strike="noStrike" dirty="0">
                          <a:effectLst/>
                        </a:rPr>
                        <a:t>результаты измерений, выполняемых приборами учета электрической энергии, а также</a:t>
                      </a:r>
                      <a:br>
                        <a:rPr lang="ru-RU" sz="1800" u="none" strike="noStrike" dirty="0">
                          <a:effectLst/>
                        </a:rPr>
                      </a:br>
                      <a:r>
                        <a:rPr lang="ru-RU" sz="1800" u="none" strike="noStrike" dirty="0">
                          <a:effectLst/>
                        </a:rPr>
                        <a:t>предоставление информации о результатах измерений, данных о количестве и иных </a:t>
                      </a:r>
                      <a:r>
                        <a:rPr lang="ru-RU" sz="1800" u="none" strike="noStrike" dirty="0" smtClean="0">
                          <a:effectLst/>
                        </a:rPr>
                        <a:t>параметрах</a:t>
                      </a:r>
                      <a:r>
                        <a:rPr lang="ru-RU" sz="1800" u="none" strike="noStrike" baseline="0" dirty="0" smtClean="0">
                          <a:effectLst/>
                        </a:rPr>
                        <a:t> </a:t>
                      </a:r>
                      <a:r>
                        <a:rPr lang="ru-RU" sz="1800" u="none" strike="noStrike" dirty="0" smtClean="0">
                          <a:effectLst/>
                        </a:rPr>
                        <a:t>электрической </a:t>
                      </a:r>
                      <a:r>
                        <a:rPr lang="ru-RU" sz="1800" u="none" strike="noStrike" dirty="0">
                          <a:effectLst/>
                        </a:rPr>
                        <a:t>энергии в соответствии с правилами предоставления доступа к минимальному </a:t>
                      </a:r>
                      <a:r>
                        <a:rPr lang="ru-RU" sz="1800" u="none" strike="noStrike" dirty="0" smtClean="0">
                          <a:effectLst/>
                        </a:rPr>
                        <a:t>набору</a:t>
                      </a:r>
                      <a:r>
                        <a:rPr lang="ru-RU" sz="1800" u="none" strike="noStrike" baseline="0" dirty="0" smtClean="0">
                          <a:effectLst/>
                        </a:rPr>
                        <a:t> </a:t>
                      </a:r>
                      <a:r>
                        <a:rPr lang="ru-RU" sz="1800" u="none" strike="noStrike" dirty="0" smtClean="0">
                          <a:effectLst/>
                        </a:rPr>
                        <a:t>функций </a:t>
                      </a:r>
                      <a:r>
                        <a:rPr lang="ru-RU" sz="1800" u="none" strike="noStrike" dirty="0">
                          <a:effectLst/>
                        </a:rPr>
                        <a:t>интеллектуальных систем учета электрической энергии (мощности), </a:t>
                      </a:r>
                      <a:r>
                        <a:rPr lang="ru-RU" sz="1800" u="none" strike="noStrike" dirty="0" smtClean="0">
                          <a:effectLst/>
                        </a:rPr>
                        <a:t>утвержденными</a:t>
                      </a:r>
                      <a:r>
                        <a:rPr lang="ru-RU" sz="1800" u="none" strike="noStrike" baseline="0" dirty="0" smtClean="0">
                          <a:effectLst/>
                        </a:rPr>
                        <a:t> </a:t>
                      </a:r>
                      <a:r>
                        <a:rPr lang="ru-RU" sz="1800" u="none" strike="noStrike" dirty="0" smtClean="0">
                          <a:effectLst/>
                        </a:rPr>
                        <a:t>Правительством </a:t>
                      </a:r>
                      <a:r>
                        <a:rPr lang="ru-RU" sz="1800" u="none" strike="noStrike" dirty="0">
                          <a:effectLst/>
                        </a:rPr>
                        <a:t>Российской Федерации.</a:t>
                      </a:r>
                      <a:br>
                        <a:rPr lang="ru-RU" sz="1800" u="none" strike="noStrike" dirty="0">
                          <a:effectLst/>
                        </a:rPr>
                      </a:br>
                      <a:r>
                        <a:rPr lang="ru-RU" sz="1600" u="none" strike="noStrike" dirty="0">
                          <a:effectLst/>
                        </a:rPr>
                        <a:t>(абзац введен Федеральным законом от 27.12.2018 N 522-ФЗ)</a:t>
                      </a:r>
                      <a:endParaRPr lang="ru-RU" sz="1600" b="0" i="0" u="none" strike="noStrike" dirty="0">
                        <a:solidFill>
                          <a:srgbClr val="000000"/>
                        </a:solidFill>
                        <a:effectLst/>
                        <a:latin typeface="Calibri" panose="020F0502020204030204" pitchFamily="34" charset="0"/>
                      </a:endParaRPr>
                    </a:p>
                  </a:txBody>
                  <a:tcPr marL="4054" marR="4054" marT="4054" marB="0" anchor="ctr"/>
                </a:tc>
                <a:extLst>
                  <a:ext uri="{0D108BD9-81ED-4DB2-BD59-A6C34878D82A}">
                    <a16:rowId xmlns="" xmlns:a16="http://schemas.microsoft.com/office/drawing/2014/main" val="1834639750"/>
                  </a:ext>
                </a:extLst>
              </a:tr>
            </a:tbl>
          </a:graphicData>
        </a:graphic>
      </p:graphicFrame>
    </p:spTree>
    <p:extLst>
      <p:ext uri="{BB962C8B-B14F-4D97-AF65-F5344CB8AC3E}">
        <p14:creationId xmlns:p14="http://schemas.microsoft.com/office/powerpoint/2010/main" val="30741124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12">
            <a:extLst>
              <a:ext uri="{FF2B5EF4-FFF2-40B4-BE49-F238E27FC236}">
                <a16:creationId xmlns="" xmlns:a16="http://schemas.microsoft.com/office/drawing/2014/main" id="{F1E9DBF6-5D1F-4541-9711-68F2347ADA42}"/>
              </a:ext>
            </a:extLst>
          </p:cNvPr>
          <p:cNvSpPr txBox="1">
            <a:spLocks noChangeArrowheads="1"/>
          </p:cNvSpPr>
          <p:nvPr/>
        </p:nvSpPr>
        <p:spPr bwMode="auto">
          <a:xfrm>
            <a:off x="9004662" y="156531"/>
            <a:ext cx="3098513" cy="400110"/>
          </a:xfrm>
          <a:prstGeom prst="rect">
            <a:avLst/>
          </a:prstGeom>
          <a:noFill/>
          <a:ln w="9525">
            <a:noFill/>
            <a:miter lim="800000"/>
            <a:headEnd/>
            <a:tailEnd/>
          </a:ln>
        </p:spPr>
        <p:txBody>
          <a:bodyPr wrap="square">
            <a:spAutoFit/>
          </a:bodyPr>
          <a:lstStyle/>
          <a:p>
            <a:pPr eaLnBrk="1" hangingPunct="1"/>
            <a:r>
              <a:rPr lang="en-US" altLang="ru-RU" sz="2000" b="1" dirty="0">
                <a:solidFill>
                  <a:srgbClr val="92D050"/>
                </a:solidFill>
              </a:rPr>
              <a:t>| </a:t>
            </a:r>
            <a:r>
              <a:rPr lang="ru-RU" altLang="ru-RU" sz="2000" b="1" dirty="0" smtClean="0">
                <a:solidFill>
                  <a:srgbClr val="92D050"/>
                </a:solidFill>
              </a:rPr>
              <a:t>Участники </a:t>
            </a:r>
            <a:r>
              <a:rPr lang="ru-RU" altLang="ru-RU" sz="2000" b="1" dirty="0">
                <a:solidFill>
                  <a:srgbClr val="92D050"/>
                </a:solidFill>
              </a:rPr>
              <a:t>рынка</a:t>
            </a:r>
          </a:p>
        </p:txBody>
      </p:sp>
      <p:graphicFrame>
        <p:nvGraphicFramePr>
          <p:cNvPr id="2" name="Таблица 1">
            <a:extLst>
              <a:ext uri="{FF2B5EF4-FFF2-40B4-BE49-F238E27FC236}">
                <a16:creationId xmlns="" xmlns:a16="http://schemas.microsoft.com/office/drawing/2014/main" id="{B1C29026-0756-47B4-B5F3-B065A4135B61}"/>
              </a:ext>
            </a:extLst>
          </p:cNvPr>
          <p:cNvGraphicFramePr>
            <a:graphicFrameLocks noGrp="1"/>
          </p:cNvGraphicFramePr>
          <p:nvPr>
            <p:extLst>
              <p:ext uri="{D42A27DB-BD31-4B8C-83A1-F6EECF244321}">
                <p14:modId xmlns:p14="http://schemas.microsoft.com/office/powerpoint/2010/main" val="3982540042"/>
              </p:ext>
            </p:extLst>
          </p:nvPr>
        </p:nvGraphicFramePr>
        <p:xfrm>
          <a:off x="334963" y="659083"/>
          <a:ext cx="11522075" cy="5985688"/>
        </p:xfrm>
        <a:graphic>
          <a:graphicData uri="http://schemas.openxmlformats.org/drawingml/2006/table">
            <a:tbl>
              <a:tblPr>
                <a:tableStyleId>{BC89EF96-8CEA-46FF-86C4-4CE0E7609802}</a:tableStyleId>
              </a:tblPr>
              <a:tblGrid>
                <a:gridCol w="453601">
                  <a:extLst>
                    <a:ext uri="{9D8B030D-6E8A-4147-A177-3AD203B41FA5}">
                      <a16:colId xmlns="" xmlns:a16="http://schemas.microsoft.com/office/drawing/2014/main" val="391590059"/>
                    </a:ext>
                  </a:extLst>
                </a:gridCol>
                <a:gridCol w="11028298">
                  <a:extLst>
                    <a:ext uri="{9D8B030D-6E8A-4147-A177-3AD203B41FA5}">
                      <a16:colId xmlns="" xmlns:a16="http://schemas.microsoft.com/office/drawing/2014/main" val="1059244213"/>
                    </a:ext>
                  </a:extLst>
                </a:gridCol>
                <a:gridCol w="40176"/>
              </a:tblGrid>
              <a:tr h="735151">
                <a:tc gridSpan="3">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ru-RU" sz="1600" u="none" strike="noStrike" dirty="0">
                          <a:effectLst/>
                        </a:rPr>
                        <a:t> </a:t>
                      </a:r>
                      <a:r>
                        <a:rPr lang="ru-RU" sz="1600" b="1" u="none" strike="noStrike" dirty="0">
                          <a:effectLst/>
                        </a:rPr>
                        <a:t>Федеральный закон «Об электроэнергетике» от 27.12.2018 N 522-ФЗ определяет следующих участников по созданию </a:t>
                      </a:r>
                      <a:r>
                        <a:rPr lang="ru-RU" sz="1600" b="1" u="none" dirty="0"/>
                        <a:t>интеллектуальных систем учёта электрической энергии (мощности)</a:t>
                      </a:r>
                    </a:p>
                    <a:p>
                      <a:pPr marL="0" marR="0" lvl="0" indent="0" algn="l" defTabSz="914400" rtl="0" eaLnBrk="1" fontAlgn="b" latinLnBrk="0" hangingPunct="1">
                        <a:lnSpc>
                          <a:spcPct val="100000"/>
                        </a:lnSpc>
                        <a:spcBef>
                          <a:spcPts val="0"/>
                        </a:spcBef>
                        <a:spcAft>
                          <a:spcPts val="0"/>
                        </a:spcAft>
                        <a:buClrTx/>
                        <a:buSzTx/>
                        <a:buFontTx/>
                        <a:buNone/>
                        <a:tabLst/>
                        <a:defRPr/>
                      </a:pPr>
                      <a:endParaRPr lang="ru-RU" sz="1800" b="1" u="none" strike="noStrike" dirty="0">
                        <a:effectLst/>
                      </a:endParaRPr>
                    </a:p>
                    <a:p>
                      <a:pPr>
                        <a:lnSpc>
                          <a:spcPct val="150000"/>
                        </a:lnSpc>
                      </a:pPr>
                      <a:endParaRPr lang="ru-RU" sz="1000" b="1" u="sng" strike="noStrike" dirty="0">
                        <a:effectLst/>
                      </a:endParaRPr>
                    </a:p>
                  </a:txBody>
                  <a:tcPr marL="4054" marR="4054" marT="4054" marB="0" anchor="ctr"/>
                </a:tc>
                <a:tc hMerge="1">
                  <a:txBody>
                    <a:bodyPr/>
                    <a:lstStyle/>
                    <a:p>
                      <a:pPr algn="l" fontAlgn="b"/>
                      <a:endParaRPr lang="en-US" sz="1000" u="none" strike="noStrike" dirty="0">
                        <a:effectLst/>
                      </a:endParaRPr>
                    </a:p>
                  </a:txBody>
                  <a:tcPr marL="4054" marR="4054" marT="4054" marB="0" anchor="ctr"/>
                </a:tc>
                <a:tc hMerge="1">
                  <a:txBody>
                    <a:bodyPr/>
                    <a:lstStyle/>
                    <a:p>
                      <a:endParaRPr lang="ru-RU"/>
                    </a:p>
                  </a:txBody>
                  <a:tcPr/>
                </a:tc>
                <a:extLst>
                  <a:ext uri="{0D108BD9-81ED-4DB2-BD59-A6C34878D82A}">
                    <a16:rowId xmlns="" xmlns:a16="http://schemas.microsoft.com/office/drawing/2014/main" val="3304496984"/>
                  </a:ext>
                </a:extLst>
              </a:tr>
              <a:tr h="955541">
                <a:tc>
                  <a:txBody>
                    <a:bodyPr/>
                    <a:lstStyle/>
                    <a:p>
                      <a:pPr algn="ctr"/>
                      <a:r>
                        <a:rPr lang="ru-RU" sz="1100" dirty="0"/>
                        <a:t>1</a:t>
                      </a:r>
                    </a:p>
                  </a:txBody>
                  <a:tcPr marL="4054" marR="4054" marT="4054" marB="0" anchor="ctr"/>
                </a:tc>
                <a:tc>
                  <a:txBody>
                    <a:bodyPr/>
                    <a:lstStyle/>
                    <a:p>
                      <a:pPr algn="ctr" fontAlgn="ctr"/>
                      <a:r>
                        <a:rPr lang="ru-RU" sz="3200" b="1" u="none" strike="noStrike" dirty="0">
                          <a:solidFill>
                            <a:srgbClr val="00B050"/>
                          </a:solidFill>
                          <a:effectLst/>
                        </a:rPr>
                        <a:t>Электросетевые организации </a:t>
                      </a:r>
                      <a:endParaRPr lang="ru-RU" sz="3200" b="1" i="0" u="none" strike="noStrike" dirty="0">
                        <a:solidFill>
                          <a:srgbClr val="00B050"/>
                        </a:solidFill>
                        <a:effectLst/>
                        <a:latin typeface="Calibri" panose="020F0502020204030204" pitchFamily="34" charset="0"/>
                      </a:endParaRPr>
                    </a:p>
                  </a:txBody>
                  <a:tcPr marL="4054" marR="4054" marT="4054" marB="0" anchor="ctr"/>
                </a:tc>
                <a:tc>
                  <a:txBody>
                    <a:bodyPr/>
                    <a:lstStyle/>
                    <a:p>
                      <a:endParaRPr lang="ru-RU" dirty="0"/>
                    </a:p>
                  </a:txBody>
                  <a:tcPr marL="4054" marR="4054" marT="4054" marB="0" anchor="ctr"/>
                </a:tc>
                <a:extLst>
                  <a:ext uri="{0D108BD9-81ED-4DB2-BD59-A6C34878D82A}">
                    <a16:rowId xmlns="" xmlns:a16="http://schemas.microsoft.com/office/drawing/2014/main" val="1045327440"/>
                  </a:ext>
                </a:extLst>
              </a:tr>
              <a:tr h="1177276">
                <a:tc>
                  <a:txBody>
                    <a:bodyPr/>
                    <a:lstStyle/>
                    <a:p>
                      <a:pPr algn="ctr" fontAlgn="ctr"/>
                      <a:r>
                        <a:rPr lang="ru-RU" sz="1100" b="0" i="0" u="none" strike="noStrike" dirty="0">
                          <a:solidFill>
                            <a:srgbClr val="000000"/>
                          </a:solidFill>
                          <a:effectLst/>
                          <a:latin typeface="Calibri" panose="020F0502020204030204" pitchFamily="34" charset="0"/>
                        </a:rPr>
                        <a:t>2</a:t>
                      </a:r>
                    </a:p>
                  </a:txBody>
                  <a:tcPr marL="3266" marR="3266" marT="3266" marB="0" anchor="ct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ru-RU" sz="3200" b="1" i="0" u="none" strike="noStrike" dirty="0">
                          <a:solidFill>
                            <a:srgbClr val="FF0000"/>
                          </a:solidFill>
                          <a:effectLst/>
                        </a:rPr>
                        <a:t>Гарантирующие </a:t>
                      </a:r>
                      <a:r>
                        <a:rPr lang="ru-RU" sz="3200" b="1" i="0" u="none" strike="noStrike" dirty="0" smtClean="0">
                          <a:solidFill>
                            <a:srgbClr val="FF0000"/>
                          </a:solidFill>
                          <a:effectLst/>
                        </a:rPr>
                        <a:t>поставщики </a:t>
                      </a:r>
                      <a:r>
                        <a:rPr lang="ru-RU" sz="3200" b="1" i="0" u="none" strike="noStrike" dirty="0">
                          <a:solidFill>
                            <a:srgbClr val="FF0000"/>
                          </a:solidFill>
                          <a:effectLst/>
                        </a:rPr>
                        <a:t>(</a:t>
                      </a:r>
                      <a:r>
                        <a:rPr lang="ru-RU" sz="3200" b="1" i="0" u="none" strike="noStrike" dirty="0" err="1">
                          <a:solidFill>
                            <a:srgbClr val="FF0000"/>
                          </a:solidFill>
                          <a:effectLst/>
                        </a:rPr>
                        <a:t>Энергосбыты</a:t>
                      </a:r>
                      <a:r>
                        <a:rPr lang="ru-RU" sz="3200" b="1" i="0" u="none" strike="noStrike" dirty="0">
                          <a:solidFill>
                            <a:srgbClr val="FF0000"/>
                          </a:solidFill>
                          <a:effectLst/>
                        </a:rPr>
                        <a:t>)</a:t>
                      </a:r>
                      <a:endParaRPr lang="ru-RU" sz="3200" b="0" i="0" u="none" strike="noStrike" dirty="0">
                        <a:solidFill>
                          <a:srgbClr val="FF0000"/>
                        </a:solidFill>
                        <a:effectLst/>
                        <a:latin typeface="Calibri" panose="020F0502020204030204" pitchFamily="34" charset="0"/>
                      </a:endParaRPr>
                    </a:p>
                    <a:p>
                      <a:pPr algn="ctr" fontAlgn="b"/>
                      <a:endParaRPr lang="ru-RU" sz="1100" b="1" i="1" u="none" strike="noStrike" dirty="0">
                        <a:solidFill>
                          <a:srgbClr val="000000"/>
                        </a:solidFill>
                        <a:effectLst/>
                        <a:latin typeface="Calibri" panose="020F0502020204030204" pitchFamily="34" charset="0"/>
                      </a:endParaRPr>
                    </a:p>
                  </a:txBody>
                  <a:tcPr marL="3266" marR="3266" marT="3266" marB="0" anchor="b"/>
                </a:tc>
                <a:tc>
                  <a:txBody>
                    <a:bodyPr/>
                    <a:lstStyle/>
                    <a:p>
                      <a:endParaRPr lang="ru-RU" dirty="0"/>
                    </a:p>
                  </a:txBody>
                  <a:tcPr marL="3266" marR="3266" marT="3266" marB="0" anchor="b"/>
                </a:tc>
                <a:extLst>
                  <a:ext uri="{0D108BD9-81ED-4DB2-BD59-A6C34878D82A}">
                    <a16:rowId xmlns="" xmlns:a16="http://schemas.microsoft.com/office/drawing/2014/main" val="2157828282"/>
                  </a:ext>
                </a:extLst>
              </a:tr>
              <a:tr h="742058">
                <a:tc>
                  <a:txBody>
                    <a:bodyPr/>
                    <a:lstStyle/>
                    <a:p>
                      <a:pPr algn="ctr" fontAlgn="ctr"/>
                      <a:r>
                        <a:rPr lang="ru-RU" sz="1100" b="0" i="0" u="none" strike="noStrike" dirty="0">
                          <a:solidFill>
                            <a:srgbClr val="000000"/>
                          </a:solidFill>
                          <a:effectLst/>
                          <a:latin typeface="Calibri" panose="020F0502020204030204" pitchFamily="34" charset="0"/>
                        </a:rPr>
                        <a:t>3</a:t>
                      </a:r>
                    </a:p>
                  </a:txBody>
                  <a:tcPr marL="3266" marR="3266" marT="3266" marB="0" anchor="ctr"/>
                </a:tc>
                <a:tc>
                  <a:txBody>
                    <a:bodyPr/>
                    <a:lstStyle/>
                    <a:p>
                      <a:pPr algn="ctr" fontAlgn="ctr"/>
                      <a:r>
                        <a:rPr lang="ru-RU" sz="3200" b="1" i="0" u="none" strike="noStrike" dirty="0">
                          <a:solidFill>
                            <a:srgbClr val="00B0F0"/>
                          </a:solidFill>
                          <a:effectLst/>
                          <a:latin typeface="Calibri" panose="020F0502020204030204" pitchFamily="34" charset="0"/>
                        </a:rPr>
                        <a:t>Застройщики</a:t>
                      </a:r>
                    </a:p>
                  </a:txBody>
                  <a:tcPr marL="3266" marR="3266" marT="3266" marB="0" anchor="ctr"/>
                </a:tc>
                <a:tc>
                  <a:txBody>
                    <a:bodyPr/>
                    <a:lstStyle/>
                    <a:p>
                      <a:endParaRPr lang="ru-RU" dirty="0"/>
                    </a:p>
                  </a:txBody>
                  <a:tcPr marL="3266" marR="3266" marT="3266" marB="0" anchor="ctr"/>
                </a:tc>
                <a:extLst>
                  <a:ext uri="{0D108BD9-81ED-4DB2-BD59-A6C34878D82A}">
                    <a16:rowId xmlns="" xmlns:a16="http://schemas.microsoft.com/office/drawing/2014/main" val="2445709020"/>
                  </a:ext>
                </a:extLst>
              </a:tr>
              <a:tr h="216777">
                <a:tc gridSpan="3">
                  <a:txBody>
                    <a:bodyPr/>
                    <a:lstStyle/>
                    <a:p>
                      <a:pPr algn="ctr"/>
                      <a:r>
                        <a:rPr lang="ru-RU" sz="1600" b="1" u="none" strike="noStrike" kern="1200" dirty="0">
                          <a:solidFill>
                            <a:schemeClr val="tx1"/>
                          </a:solidFill>
                          <a:effectLst/>
                          <a:latin typeface="+mn-lt"/>
                          <a:ea typeface="+mn-ea"/>
                          <a:cs typeface="+mn-cs"/>
                        </a:rPr>
                        <a:t>Организации участвующие в работах по созданию интеллектуальных систем учёта электрической энергии (мощности)</a:t>
                      </a:r>
                    </a:p>
                  </a:txBody>
                  <a:tcPr marL="4054" marR="4054" marT="4054" marB="0" anchor="ctr"/>
                </a:tc>
                <a:tc hMerge="1">
                  <a:txBody>
                    <a:bodyPr/>
                    <a:lstStyle/>
                    <a:p>
                      <a:pPr algn="l" fontAlgn="b"/>
                      <a:endParaRPr lang="ru-RU" sz="1100" b="1" i="0" u="none" strike="noStrike" dirty="0">
                        <a:solidFill>
                          <a:srgbClr val="000000"/>
                        </a:solidFill>
                        <a:effectLst/>
                        <a:latin typeface="Calibri" panose="020F0502020204030204" pitchFamily="34" charset="0"/>
                      </a:endParaRPr>
                    </a:p>
                  </a:txBody>
                  <a:tcPr marL="4054" marR="4054" marT="4054" marB="0" anchor="ctr"/>
                </a:tc>
                <a:tc hMerge="1">
                  <a:txBody>
                    <a:bodyPr/>
                    <a:lstStyle/>
                    <a:p>
                      <a:endParaRPr lang="ru-RU"/>
                    </a:p>
                  </a:txBody>
                  <a:tcPr/>
                </a:tc>
                <a:extLst>
                  <a:ext uri="{0D108BD9-81ED-4DB2-BD59-A6C34878D82A}">
                    <a16:rowId xmlns="" xmlns:a16="http://schemas.microsoft.com/office/drawing/2014/main" val="485339517"/>
                  </a:ext>
                </a:extLst>
              </a:tr>
              <a:tr h="487156">
                <a:tc>
                  <a:txBody>
                    <a:bodyPr/>
                    <a:lstStyle/>
                    <a:p>
                      <a:pPr algn="ctr" fontAlgn="ctr"/>
                      <a:r>
                        <a:rPr lang="ru-RU" sz="1100" b="0" i="0" u="none" strike="noStrike" dirty="0">
                          <a:solidFill>
                            <a:srgbClr val="000000"/>
                          </a:solidFill>
                          <a:effectLst/>
                          <a:latin typeface="Calibri" panose="020F0502020204030204" pitchFamily="34" charset="0"/>
                        </a:rPr>
                        <a:t>1</a:t>
                      </a:r>
                    </a:p>
                  </a:txBody>
                  <a:tcPr marL="3266" marR="3266" marT="3266" marB="0" anchor="ctr"/>
                </a:tc>
                <a:tc>
                  <a:txBody>
                    <a:bodyPr/>
                    <a:lstStyle/>
                    <a:p>
                      <a:pPr marL="0" algn="ctr" defTabSz="914400" rtl="0" eaLnBrk="1" fontAlgn="ctr" latinLnBrk="0" hangingPunct="1"/>
                      <a:r>
                        <a:rPr lang="ru-RU" sz="1800" b="1" i="0" u="none" strike="noStrike" kern="1200" dirty="0">
                          <a:solidFill>
                            <a:srgbClr val="00B0F0"/>
                          </a:solidFill>
                          <a:effectLst/>
                          <a:latin typeface="Calibri" panose="020F0502020204030204" pitchFamily="34" charset="0"/>
                          <a:ea typeface="+mn-ea"/>
                          <a:cs typeface="+mn-cs"/>
                        </a:rPr>
                        <a:t>Поставщики оборудования</a:t>
                      </a:r>
                    </a:p>
                  </a:txBody>
                  <a:tcPr marL="3266" marR="3266" marT="3266" marB="0" anchor="ctr"/>
                </a:tc>
                <a:tc>
                  <a:txBody>
                    <a:bodyPr/>
                    <a:lstStyle/>
                    <a:p>
                      <a:pPr marL="0" algn="l" defTabSz="914400" rtl="0" eaLnBrk="1" fontAlgn="ctr" latinLnBrk="0" hangingPunct="1"/>
                      <a:r>
                        <a:rPr lang="ru-RU" dirty="0"/>
                        <a:t> </a:t>
                      </a:r>
                      <a:endParaRPr lang="ru-RU" sz="1100" b="0" i="0" u="none" strike="noStrike" kern="1200" dirty="0">
                        <a:solidFill>
                          <a:srgbClr val="000000"/>
                        </a:solidFill>
                        <a:effectLst/>
                        <a:latin typeface="Calibri" panose="020F0502020204030204" pitchFamily="34" charset="0"/>
                        <a:ea typeface="+mn-ea"/>
                        <a:cs typeface="+mn-cs"/>
                      </a:endParaRPr>
                    </a:p>
                  </a:txBody>
                  <a:tcPr marL="3266" marR="3266" marT="3266" marB="0" anchor="ctr"/>
                </a:tc>
                <a:extLst>
                  <a:ext uri="{0D108BD9-81ED-4DB2-BD59-A6C34878D82A}">
                    <a16:rowId xmlns="" xmlns:a16="http://schemas.microsoft.com/office/drawing/2014/main" val="4267779074"/>
                  </a:ext>
                </a:extLst>
              </a:tr>
              <a:tr h="624194">
                <a:tc>
                  <a:txBody>
                    <a:bodyPr/>
                    <a:lstStyle/>
                    <a:p>
                      <a:pPr algn="ctr" fontAlgn="ctr"/>
                      <a:r>
                        <a:rPr lang="ru-RU" sz="1100" b="0" i="0" u="none" strike="noStrike" dirty="0">
                          <a:solidFill>
                            <a:srgbClr val="000000"/>
                          </a:solidFill>
                          <a:effectLst/>
                          <a:latin typeface="Calibri" panose="020F0502020204030204" pitchFamily="34" charset="0"/>
                        </a:rPr>
                        <a:t>2</a:t>
                      </a:r>
                    </a:p>
                  </a:txBody>
                  <a:tcPr marL="3266" marR="3266" marT="3266" marB="0" anchor="ctr"/>
                </a:tc>
                <a:tc>
                  <a:txBody>
                    <a:bodyPr/>
                    <a:lstStyle/>
                    <a:p>
                      <a:pPr algn="ctr"/>
                      <a:r>
                        <a:rPr lang="ru-RU" sz="1800" b="1" i="0" u="none" strike="noStrike" kern="1200" dirty="0">
                          <a:solidFill>
                            <a:srgbClr val="00B050"/>
                          </a:solidFill>
                          <a:effectLst/>
                          <a:latin typeface="Calibri" panose="020F0502020204030204" pitchFamily="34" charset="0"/>
                          <a:ea typeface="+mn-ea"/>
                          <a:cs typeface="+mn-cs"/>
                        </a:rPr>
                        <a:t>Поставщики программного обеспечения</a:t>
                      </a:r>
                    </a:p>
                  </a:txBody>
                  <a:tcPr marL="3266" marR="3266" marT="3266" marB="0" anchor="ctr"/>
                </a:tc>
                <a:tc>
                  <a:txBody>
                    <a:bodyPr/>
                    <a:lstStyle/>
                    <a:p>
                      <a:endParaRPr lang="ru-RU" dirty="0"/>
                    </a:p>
                  </a:txBody>
                  <a:tcPr marL="3266" marR="3266" marT="3266" marB="0" anchor="ctr"/>
                </a:tc>
                <a:extLst>
                  <a:ext uri="{0D108BD9-81ED-4DB2-BD59-A6C34878D82A}">
                    <a16:rowId xmlns="" xmlns:a16="http://schemas.microsoft.com/office/drawing/2014/main" val="4258421793"/>
                  </a:ext>
                </a:extLst>
              </a:tr>
              <a:tr h="756915">
                <a:tc>
                  <a:txBody>
                    <a:bodyPr/>
                    <a:lstStyle/>
                    <a:p>
                      <a:pPr marL="0" algn="ctr" defTabSz="914400" rtl="0" eaLnBrk="1" fontAlgn="ctr" latinLnBrk="0" hangingPunct="1"/>
                      <a:r>
                        <a:rPr lang="ru-RU" sz="1100" b="0" i="0" u="none" strike="noStrike" kern="1200" dirty="0">
                          <a:solidFill>
                            <a:srgbClr val="000000"/>
                          </a:solidFill>
                          <a:effectLst/>
                          <a:latin typeface="Calibri" panose="020F0502020204030204" pitchFamily="34" charset="0"/>
                          <a:ea typeface="+mn-ea"/>
                          <a:cs typeface="+mn-cs"/>
                        </a:rPr>
                        <a:t>3</a:t>
                      </a:r>
                    </a:p>
                  </a:txBody>
                  <a:tcPr marL="3266" marR="3266" marT="3266" marB="0" anchor="ctr"/>
                </a:tc>
                <a:tc>
                  <a:txBody>
                    <a:bodyPr/>
                    <a:lstStyle/>
                    <a:p>
                      <a:pPr algn="ctr"/>
                      <a:r>
                        <a:rPr lang="ru-RU" sz="1800" b="1" i="0" u="none" strike="noStrike" kern="1200" dirty="0">
                          <a:solidFill>
                            <a:srgbClr val="92D050"/>
                          </a:solidFill>
                          <a:effectLst/>
                          <a:latin typeface="Calibri" panose="020F0502020204030204" pitchFamily="34" charset="0"/>
                          <a:ea typeface="+mn-ea"/>
                          <a:cs typeface="+mn-cs"/>
                        </a:rPr>
                        <a:t>Подрядные организации</a:t>
                      </a:r>
                    </a:p>
                  </a:txBody>
                  <a:tcPr marL="3266" marR="3266" marT="3266" marB="0" anchor="ctr"/>
                </a:tc>
                <a:tc>
                  <a:txBody>
                    <a:bodyPr/>
                    <a:lstStyle/>
                    <a:p>
                      <a:endParaRPr lang="ru-RU" dirty="0"/>
                    </a:p>
                  </a:txBody>
                  <a:tcPr marL="3266" marR="3266" marT="3266" marB="0" anchor="ctr"/>
                </a:tc>
                <a:extLst>
                  <a:ext uri="{0D108BD9-81ED-4DB2-BD59-A6C34878D82A}">
                    <a16:rowId xmlns="" xmlns:a16="http://schemas.microsoft.com/office/drawing/2014/main" val="3245793814"/>
                  </a:ext>
                </a:extLst>
              </a:tr>
            </a:tbl>
          </a:graphicData>
        </a:graphic>
      </p:graphicFrame>
    </p:spTree>
    <p:extLst>
      <p:ext uri="{BB962C8B-B14F-4D97-AF65-F5344CB8AC3E}">
        <p14:creationId xmlns:p14="http://schemas.microsoft.com/office/powerpoint/2010/main" val="29246635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12">
            <a:extLst>
              <a:ext uri="{FF2B5EF4-FFF2-40B4-BE49-F238E27FC236}">
                <a16:creationId xmlns="" xmlns:a16="http://schemas.microsoft.com/office/drawing/2014/main" id="{F1E9DBF6-5D1F-4541-9711-68F2347ADA42}"/>
              </a:ext>
            </a:extLst>
          </p:cNvPr>
          <p:cNvSpPr txBox="1">
            <a:spLocks noChangeArrowheads="1"/>
          </p:cNvSpPr>
          <p:nvPr/>
        </p:nvSpPr>
        <p:spPr bwMode="auto">
          <a:xfrm>
            <a:off x="9004662" y="156531"/>
            <a:ext cx="3098513" cy="369332"/>
          </a:xfrm>
          <a:prstGeom prst="rect">
            <a:avLst/>
          </a:prstGeom>
          <a:noFill/>
          <a:ln w="9525">
            <a:noFill/>
            <a:miter lim="800000"/>
            <a:headEnd/>
            <a:tailEnd/>
          </a:ln>
        </p:spPr>
        <p:txBody>
          <a:bodyPr wrap="square">
            <a:spAutoFit/>
          </a:bodyPr>
          <a:lstStyle/>
          <a:p>
            <a:pPr eaLnBrk="1" hangingPunct="1"/>
            <a:r>
              <a:rPr lang="en-US" altLang="ru-RU" b="1" dirty="0">
                <a:solidFill>
                  <a:srgbClr val="00A5D8"/>
                </a:solidFill>
              </a:rPr>
              <a:t>|</a:t>
            </a:r>
            <a:r>
              <a:rPr lang="en-US" altLang="ru-RU" b="1" dirty="0"/>
              <a:t> </a:t>
            </a:r>
            <a:r>
              <a:rPr lang="ru-RU" altLang="ru-RU" b="1" dirty="0"/>
              <a:t>СООТВЕТСТВИЕ №522 – ФЗ</a:t>
            </a:r>
          </a:p>
        </p:txBody>
      </p:sp>
      <p:graphicFrame>
        <p:nvGraphicFramePr>
          <p:cNvPr id="2" name="Таблица 1">
            <a:extLst>
              <a:ext uri="{FF2B5EF4-FFF2-40B4-BE49-F238E27FC236}">
                <a16:creationId xmlns="" xmlns:a16="http://schemas.microsoft.com/office/drawing/2014/main" id="{B1C29026-0756-47B4-B5F3-B065A4135B61}"/>
              </a:ext>
            </a:extLst>
          </p:cNvPr>
          <p:cNvGraphicFramePr>
            <a:graphicFrameLocks noGrp="1"/>
          </p:cNvGraphicFramePr>
          <p:nvPr>
            <p:extLst>
              <p:ext uri="{D42A27DB-BD31-4B8C-83A1-F6EECF244321}">
                <p14:modId xmlns:p14="http://schemas.microsoft.com/office/powerpoint/2010/main" val="3216148014"/>
              </p:ext>
            </p:extLst>
          </p:nvPr>
        </p:nvGraphicFramePr>
        <p:xfrm>
          <a:off x="318184" y="781781"/>
          <a:ext cx="11161379" cy="5979838"/>
        </p:xfrm>
        <a:graphic>
          <a:graphicData uri="http://schemas.openxmlformats.org/drawingml/2006/table">
            <a:tbl>
              <a:tblPr>
                <a:tableStyleId>{BC89EF96-8CEA-46FF-86C4-4CE0E7609802}</a:tableStyleId>
              </a:tblPr>
              <a:tblGrid>
                <a:gridCol w="33508">
                  <a:extLst>
                    <a:ext uri="{9D8B030D-6E8A-4147-A177-3AD203B41FA5}">
                      <a16:colId xmlns="" xmlns:a16="http://schemas.microsoft.com/office/drawing/2014/main" val="391590059"/>
                    </a:ext>
                  </a:extLst>
                </a:gridCol>
                <a:gridCol w="92906">
                  <a:extLst>
                    <a:ext uri="{9D8B030D-6E8A-4147-A177-3AD203B41FA5}">
                      <a16:colId xmlns="" xmlns:a16="http://schemas.microsoft.com/office/drawing/2014/main" val="1059244213"/>
                    </a:ext>
                  </a:extLst>
                </a:gridCol>
                <a:gridCol w="1858401"/>
                <a:gridCol w="9176564">
                  <a:extLst>
                    <a:ext uri="{9D8B030D-6E8A-4147-A177-3AD203B41FA5}">
                      <a16:colId xmlns="" xmlns:a16="http://schemas.microsoft.com/office/drawing/2014/main" val="1837090470"/>
                    </a:ext>
                  </a:extLst>
                </a:gridCol>
              </a:tblGrid>
              <a:tr h="230627">
                <a:tc gridSpan="4">
                  <a:txBody>
                    <a:bodyPr/>
                    <a:lstStyle/>
                    <a:p>
                      <a:pPr algn="ctr" fontAlgn="b"/>
                      <a:r>
                        <a:rPr lang="ru-RU" sz="1800" b="1" u="none" strike="noStrike" dirty="0">
                          <a:effectLst/>
                        </a:rPr>
                        <a:t>Зоны ответственности сетевых компаний и гарантирующих поставщиков </a:t>
                      </a:r>
                      <a:endParaRPr lang="en-US" sz="1800" b="1" u="none" strike="noStrike" dirty="0">
                        <a:effectLst/>
                      </a:endParaRPr>
                    </a:p>
                    <a:p>
                      <a:pPr algn="l" fontAlgn="b"/>
                      <a:endParaRPr lang="en-US" sz="1800" u="none" strike="noStrike" dirty="0">
                        <a:effectLst/>
                      </a:endParaRPr>
                    </a:p>
                  </a:txBody>
                  <a:tcPr marL="4054" marR="4054" marT="4054" marB="0" anchor="ctr"/>
                </a:tc>
                <a:tc hMerge="1">
                  <a:txBody>
                    <a:bodyPr/>
                    <a:lstStyle/>
                    <a:p>
                      <a:pPr algn="l" fontAlgn="b"/>
                      <a:endParaRPr lang="en-US" sz="1000" u="none" strike="noStrike" dirty="0">
                        <a:effectLst/>
                      </a:endParaRPr>
                    </a:p>
                  </a:txBody>
                  <a:tcPr marL="4054" marR="4054" marT="4054" marB="0" anchor="ctr"/>
                </a:tc>
                <a:tc hMerge="1">
                  <a:txBody>
                    <a:bodyPr/>
                    <a:lstStyle/>
                    <a:p>
                      <a:endParaRPr lang="ru-RU"/>
                    </a:p>
                  </a:txBody>
                  <a:tcPr/>
                </a:tc>
                <a:tc hMerge="1">
                  <a:txBody>
                    <a:bodyPr/>
                    <a:lstStyle/>
                    <a:p>
                      <a:pPr algn="l" fontAlgn="b"/>
                      <a:endParaRPr lang="ru-RU" sz="1200" b="1" i="0" u="none" strike="noStrike" dirty="0">
                        <a:solidFill>
                          <a:srgbClr val="000000"/>
                        </a:solidFill>
                        <a:effectLst/>
                        <a:latin typeface="Calibri" panose="020F0502020204030204" pitchFamily="34" charset="0"/>
                      </a:endParaRPr>
                    </a:p>
                  </a:txBody>
                  <a:tcPr marL="4054" marR="4054" marT="4054" marB="0" anchor="b"/>
                </a:tc>
                <a:extLst>
                  <a:ext uri="{0D108BD9-81ED-4DB2-BD59-A6C34878D82A}">
                    <a16:rowId xmlns="" xmlns:a16="http://schemas.microsoft.com/office/drawing/2014/main" val="3304496984"/>
                  </a:ext>
                </a:extLst>
              </a:tr>
              <a:tr h="230627">
                <a:tc rowSpan="2">
                  <a:txBody>
                    <a:bodyPr/>
                    <a:lstStyle/>
                    <a:p>
                      <a:pPr algn="ctr"/>
                      <a:r>
                        <a:rPr lang="ru-RU" sz="1100" dirty="0"/>
                        <a:t>2</a:t>
                      </a:r>
                    </a:p>
                  </a:txBody>
                  <a:tcPr marL="4054" marR="4054" marT="4054" marB="0" anchor="ctr"/>
                </a:tc>
                <a:tc gridSpan="3">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ru-RU" sz="1800" b="1" i="1" u="none" strike="noStrike" dirty="0">
                          <a:solidFill>
                            <a:srgbClr val="92D050"/>
                          </a:solidFill>
                          <a:effectLst/>
                        </a:rPr>
                        <a:t>Для сетевых компаний:</a:t>
                      </a:r>
                      <a:endParaRPr lang="ru-RU" sz="1800" b="1" i="1" u="none" strike="noStrike" dirty="0">
                        <a:solidFill>
                          <a:srgbClr val="92D050"/>
                        </a:solidFill>
                        <a:effectLst/>
                        <a:latin typeface="Calibri" panose="020F0502020204030204" pitchFamily="34" charset="0"/>
                      </a:endParaRPr>
                    </a:p>
                    <a:p>
                      <a:pPr algn="l" fontAlgn="b"/>
                      <a:endParaRPr lang="ru-RU" sz="1100" b="1" i="0" u="none" strike="noStrike" dirty="0">
                        <a:solidFill>
                          <a:srgbClr val="000000"/>
                        </a:solidFill>
                        <a:effectLst/>
                        <a:latin typeface="Calibri" panose="020F0502020204030204" pitchFamily="34" charset="0"/>
                      </a:endParaRPr>
                    </a:p>
                  </a:txBody>
                  <a:tcPr marL="4054" marR="4054" marT="4054" marB="0" anchor="ctr"/>
                </a:tc>
                <a:tc hMerge="1">
                  <a:txBody>
                    <a:bodyPr/>
                    <a:lstStyle/>
                    <a:p>
                      <a:endParaRPr lang="ru-RU"/>
                    </a:p>
                  </a:txBody>
                  <a:tcPr/>
                </a:tc>
                <a:tc hMerge="1">
                  <a:txBody>
                    <a:bodyPr/>
                    <a:lstStyle/>
                    <a:p>
                      <a:endParaRPr lang="ru-RU"/>
                    </a:p>
                  </a:txBody>
                  <a:tcPr/>
                </a:tc>
                <a:extLst>
                  <a:ext uri="{0D108BD9-81ED-4DB2-BD59-A6C34878D82A}">
                    <a16:rowId xmlns="" xmlns:a16="http://schemas.microsoft.com/office/drawing/2014/main" val="3398871854"/>
                  </a:ext>
                </a:extLst>
              </a:tr>
              <a:tr h="4703544">
                <a:tc vMerge="1">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ru-RU" sz="1000" b="0" i="0" u="none" strike="noStrike" dirty="0">
                        <a:solidFill>
                          <a:srgbClr val="000000"/>
                        </a:solidFill>
                        <a:effectLst/>
                        <a:latin typeface="Calibri" panose="020F0502020204030204" pitchFamily="34" charset="0"/>
                      </a:endParaRPr>
                    </a:p>
                  </a:txBody>
                  <a:tcPr marL="4054" marR="4054" marT="4054" marB="0" anchor="ctr"/>
                </a:tc>
                <a:tc gridSpan="2">
                  <a:txBody>
                    <a:bodyPr/>
                    <a:lstStyle/>
                    <a:p>
                      <a:pPr algn="ctr" fontAlgn="ctr"/>
                      <a:r>
                        <a:rPr lang="ru-RU" sz="1100" u="none" strike="noStrike" dirty="0" err="1">
                          <a:effectLst/>
                        </a:rPr>
                        <a:t>Абз</a:t>
                      </a:r>
                      <a:r>
                        <a:rPr lang="ru-RU" sz="1100" u="none" strike="noStrike" dirty="0">
                          <a:effectLst/>
                        </a:rPr>
                        <a:t>. 4 п. 5 ст. 37  Вступает в силу с 01.07.2020 (за исключением </a:t>
                      </a:r>
                      <a:r>
                        <a:rPr lang="ru-RU" sz="1100" u="none" strike="noStrike" dirty="0" err="1">
                          <a:effectLst/>
                        </a:rPr>
                        <a:t>абз</a:t>
                      </a:r>
                      <a:r>
                        <a:rPr lang="ru-RU" sz="1100" u="none" strike="noStrike" dirty="0">
                          <a:effectLst/>
                        </a:rPr>
                        <a:t>. 6) (ФЗ от 27.12.2018 N 522-ФЗ).</a:t>
                      </a:r>
                      <a:endParaRPr lang="ru-RU" sz="1100" b="0" i="0" u="none" strike="noStrike" dirty="0">
                        <a:solidFill>
                          <a:srgbClr val="000000"/>
                        </a:solidFill>
                        <a:effectLst/>
                        <a:latin typeface="Calibri" panose="020F0502020204030204" pitchFamily="34" charset="0"/>
                      </a:endParaRPr>
                    </a:p>
                  </a:txBody>
                  <a:tcPr marL="4054" marR="4054" marT="4054" marB="0" anchor="ctr"/>
                </a:tc>
                <a:tc hMerge="1">
                  <a:txBody>
                    <a:bodyPr/>
                    <a:lstStyle/>
                    <a:p>
                      <a:endParaRPr lang="ru-RU"/>
                    </a:p>
                  </a:txBody>
                  <a:tcPr/>
                </a:tc>
                <a:tc>
                  <a:txBody>
                    <a:bodyPr/>
                    <a:lstStyle/>
                    <a:p>
                      <a:pPr marL="182563" indent="0" algn="l" fontAlgn="b"/>
                      <a:r>
                        <a:rPr lang="ru-RU" sz="1600" u="none" strike="noStrike" dirty="0">
                          <a:effectLst/>
                        </a:rPr>
                        <a:t>Сетевые организации в ходе обеспечения коммерческого учета электрической энергии (мощности) на розничных рынках и для оказания коммунальных услуг по электроснабжению обязаны осуществлять приобретение, установку, замену, допуск в эксплуатацию приборов учета электрической энергии и (или) иного оборудования, а также нематериальных активов, которые необходимы для обеспечения коммерческого учета электрической энергии (мощности), и последующую их эксплуатацию в отношении непосредственно или опосредованно присоединенных к принадлежащим им на праве собственности или ином законном основании объектам электросетевого хозяйства энергопринимающих устройств потребителей электрической энергии (мощности), приобретающих электрическую энергию на розничных рынках, объектов по производству электрической энергии (мощности) на розничных рынках и объектов электросетевого хозяйства, принадлежащих сетевым организациям и иным лицам, или истечении интервала между поверками приборов учета электрической энергии и (или) иного оборудования, которые используются для </a:t>
                      </a:r>
                      <a:r>
                        <a:rPr lang="ru-RU" sz="1600" u="none" strike="noStrike" dirty="0" smtClean="0">
                          <a:effectLst/>
                        </a:rPr>
                        <a:t>коммерческого учета электрической энергии (мощности), в том числе не принадлежащих сетевой организации </a:t>
                      </a:r>
                      <a:r>
                        <a:rPr lang="ru-RU" sz="1600" u="none" strike="noStrike" dirty="0">
                          <a:effectLst/>
                        </a:rPr>
                        <a:t>при отсутствии, выходе из строя, истечении срока </a:t>
                      </a:r>
                      <a:r>
                        <a:rPr lang="ru-RU" sz="1600" u="none" strike="noStrike" dirty="0" smtClean="0">
                          <a:effectLst/>
                        </a:rPr>
                        <a:t>эксплуатации, </a:t>
                      </a:r>
                      <a:r>
                        <a:rPr lang="ru-RU" sz="1600" u="none" strike="noStrike" dirty="0">
                          <a:effectLst/>
                        </a:rPr>
                        <a:t>а также при технологическом присоединении таких энергопринимающих устройств, объектов по производству электрической энергии (мощности) и объектов электросетевого хозяйства, принадлежащих сетевым организациям и иным лицам, к объектам электросетевого хозяйства сетевой организации, за исключением коллективных (общедомовых) приборов учета электрической энергии</a:t>
                      </a:r>
                      <a:r>
                        <a:rPr lang="ru-RU" sz="1100" u="none" strike="noStrike" dirty="0">
                          <a:effectLst/>
                        </a:rPr>
                        <a:t>.</a:t>
                      </a:r>
                      <a:endParaRPr lang="ru-RU" sz="1100" b="0" i="0" u="none" strike="noStrike" dirty="0">
                        <a:solidFill>
                          <a:srgbClr val="000000"/>
                        </a:solidFill>
                        <a:effectLst/>
                        <a:latin typeface="Calibri" panose="020F0502020204030204" pitchFamily="34" charset="0"/>
                      </a:endParaRPr>
                    </a:p>
                  </a:txBody>
                  <a:tcPr marL="4054" marR="4054" marT="4054" marB="0" anchor="ctr"/>
                </a:tc>
                <a:extLst>
                  <a:ext uri="{0D108BD9-81ED-4DB2-BD59-A6C34878D82A}">
                    <a16:rowId xmlns="" xmlns:a16="http://schemas.microsoft.com/office/drawing/2014/main" val="2577685973"/>
                  </a:ext>
                </a:extLst>
              </a:tr>
              <a:tr h="0">
                <a:tc>
                  <a:txBody>
                    <a:bodyPr/>
                    <a:lstStyle/>
                    <a:p>
                      <a:pPr algn="ctr" fontAlgn="ctr"/>
                      <a:r>
                        <a:rPr lang="ru-RU" sz="1100" u="none" strike="noStrike" dirty="0">
                          <a:effectLst/>
                        </a:rPr>
                        <a:t>3</a:t>
                      </a:r>
                      <a:endParaRPr lang="ru-RU" sz="1100" b="0" i="0" u="none" strike="noStrike" dirty="0">
                        <a:solidFill>
                          <a:srgbClr val="000000"/>
                        </a:solidFill>
                        <a:effectLst/>
                        <a:latin typeface="Calibri" panose="020F0502020204030204" pitchFamily="34" charset="0"/>
                      </a:endParaRPr>
                    </a:p>
                  </a:txBody>
                  <a:tcPr marL="3266" marR="3266" marT="3266" marB="0" anchor="ctr"/>
                </a:tc>
                <a:tc>
                  <a:txBody>
                    <a:bodyPr/>
                    <a:lstStyle/>
                    <a:p>
                      <a:endParaRPr lang="ru-RU" dirty="0"/>
                    </a:p>
                  </a:txBody>
                  <a:tcPr marL="3266" marR="3266" marT="3266" marB="0" anchor="ctr"/>
                </a:tc>
                <a:tc gridSpan="2">
                  <a:txBody>
                    <a:bodyPr/>
                    <a:lstStyle/>
                    <a:p>
                      <a:endParaRPr lang="ru-RU" dirty="0"/>
                    </a:p>
                  </a:txBody>
                  <a:tcPr marL="3266" marR="3266" marT="3266" marB="0" anchor="ctr"/>
                </a:tc>
                <a:tc hMerge="1">
                  <a:txBody>
                    <a:bodyPr/>
                    <a:lstStyle/>
                    <a:p>
                      <a:endParaRPr lang="ru-RU"/>
                    </a:p>
                  </a:txBody>
                  <a:tcPr/>
                </a:tc>
              </a:tr>
            </a:tbl>
          </a:graphicData>
        </a:graphic>
      </p:graphicFrame>
    </p:spTree>
    <p:extLst>
      <p:ext uri="{BB962C8B-B14F-4D97-AF65-F5344CB8AC3E}">
        <p14:creationId xmlns:p14="http://schemas.microsoft.com/office/powerpoint/2010/main" val="12599049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12">
            <a:extLst>
              <a:ext uri="{FF2B5EF4-FFF2-40B4-BE49-F238E27FC236}">
                <a16:creationId xmlns="" xmlns:a16="http://schemas.microsoft.com/office/drawing/2014/main" id="{F1E9DBF6-5D1F-4541-9711-68F2347ADA42}"/>
              </a:ext>
            </a:extLst>
          </p:cNvPr>
          <p:cNvSpPr txBox="1">
            <a:spLocks noChangeArrowheads="1"/>
          </p:cNvSpPr>
          <p:nvPr/>
        </p:nvSpPr>
        <p:spPr bwMode="auto">
          <a:xfrm>
            <a:off x="9004662" y="156531"/>
            <a:ext cx="3098513" cy="369332"/>
          </a:xfrm>
          <a:prstGeom prst="rect">
            <a:avLst/>
          </a:prstGeom>
          <a:noFill/>
          <a:ln w="9525">
            <a:noFill/>
            <a:miter lim="800000"/>
            <a:headEnd/>
            <a:tailEnd/>
          </a:ln>
        </p:spPr>
        <p:txBody>
          <a:bodyPr wrap="square">
            <a:spAutoFit/>
          </a:bodyPr>
          <a:lstStyle/>
          <a:p>
            <a:pPr eaLnBrk="1" hangingPunct="1"/>
            <a:r>
              <a:rPr lang="en-US" altLang="ru-RU" b="1" dirty="0">
                <a:solidFill>
                  <a:srgbClr val="00A5D8"/>
                </a:solidFill>
              </a:rPr>
              <a:t>|</a:t>
            </a:r>
            <a:r>
              <a:rPr lang="en-US" altLang="ru-RU" b="1" dirty="0"/>
              <a:t> </a:t>
            </a:r>
            <a:r>
              <a:rPr lang="ru-RU" altLang="ru-RU" b="1" dirty="0"/>
              <a:t>СООТВЕТСТВИЕ №522 – ФЗ</a:t>
            </a:r>
          </a:p>
        </p:txBody>
      </p:sp>
      <p:graphicFrame>
        <p:nvGraphicFramePr>
          <p:cNvPr id="2" name="Таблица 1">
            <a:extLst>
              <a:ext uri="{FF2B5EF4-FFF2-40B4-BE49-F238E27FC236}">
                <a16:creationId xmlns="" xmlns:a16="http://schemas.microsoft.com/office/drawing/2014/main" id="{B1C29026-0756-47B4-B5F3-B065A4135B61}"/>
              </a:ext>
            </a:extLst>
          </p:cNvPr>
          <p:cNvGraphicFramePr>
            <a:graphicFrameLocks noGrp="1"/>
          </p:cNvGraphicFramePr>
          <p:nvPr>
            <p:extLst>
              <p:ext uri="{D42A27DB-BD31-4B8C-83A1-F6EECF244321}">
                <p14:modId xmlns:p14="http://schemas.microsoft.com/office/powerpoint/2010/main" val="3029632746"/>
              </p:ext>
            </p:extLst>
          </p:nvPr>
        </p:nvGraphicFramePr>
        <p:xfrm>
          <a:off x="334964" y="981074"/>
          <a:ext cx="11522074" cy="5679124"/>
        </p:xfrm>
        <a:graphic>
          <a:graphicData uri="http://schemas.openxmlformats.org/drawingml/2006/table">
            <a:tbl>
              <a:tblPr>
                <a:tableStyleId>{BC89EF96-8CEA-46FF-86C4-4CE0E7609802}</a:tableStyleId>
              </a:tblPr>
              <a:tblGrid>
                <a:gridCol w="453601">
                  <a:extLst>
                    <a:ext uri="{9D8B030D-6E8A-4147-A177-3AD203B41FA5}">
                      <a16:colId xmlns="" xmlns:a16="http://schemas.microsoft.com/office/drawing/2014/main" val="391590059"/>
                    </a:ext>
                  </a:extLst>
                </a:gridCol>
                <a:gridCol w="1891909">
                  <a:extLst>
                    <a:ext uri="{9D8B030D-6E8A-4147-A177-3AD203B41FA5}">
                      <a16:colId xmlns="" xmlns:a16="http://schemas.microsoft.com/office/drawing/2014/main" val="1059244213"/>
                    </a:ext>
                  </a:extLst>
                </a:gridCol>
                <a:gridCol w="9176564">
                  <a:extLst>
                    <a:ext uri="{9D8B030D-6E8A-4147-A177-3AD203B41FA5}">
                      <a16:colId xmlns="" xmlns:a16="http://schemas.microsoft.com/office/drawing/2014/main" val="1837090470"/>
                    </a:ext>
                  </a:extLst>
                </a:gridCol>
              </a:tblGrid>
              <a:tr h="230627">
                <a:tc gridSpan="3">
                  <a:txBody>
                    <a:bodyPr/>
                    <a:lstStyle/>
                    <a:p>
                      <a:pPr algn="ctr" fontAlgn="b"/>
                      <a:r>
                        <a:rPr lang="ru-RU" sz="1800" b="1" u="none" strike="noStrike" dirty="0">
                          <a:effectLst/>
                        </a:rPr>
                        <a:t>Зоны ответственности сетевых компаний и гарантирующих поставщиков </a:t>
                      </a:r>
                      <a:endParaRPr lang="en-US" sz="1800" b="1" u="none" strike="noStrike" dirty="0">
                        <a:effectLst/>
                      </a:endParaRPr>
                    </a:p>
                    <a:p>
                      <a:pPr algn="l" fontAlgn="b"/>
                      <a:endParaRPr lang="en-US" sz="1800" u="none" strike="noStrike" dirty="0">
                        <a:effectLst/>
                      </a:endParaRPr>
                    </a:p>
                  </a:txBody>
                  <a:tcPr marL="4054" marR="4054" marT="4054" marB="0" anchor="ctr"/>
                </a:tc>
                <a:tc hMerge="1">
                  <a:txBody>
                    <a:bodyPr/>
                    <a:lstStyle/>
                    <a:p>
                      <a:pPr algn="l" fontAlgn="b"/>
                      <a:endParaRPr lang="en-US" sz="1000" u="none" strike="noStrike" dirty="0">
                        <a:effectLst/>
                      </a:endParaRPr>
                    </a:p>
                  </a:txBody>
                  <a:tcPr marL="4054" marR="4054" marT="4054" marB="0" anchor="ctr"/>
                </a:tc>
                <a:tc hMerge="1">
                  <a:txBody>
                    <a:bodyPr/>
                    <a:lstStyle/>
                    <a:p>
                      <a:pPr algn="l" fontAlgn="b"/>
                      <a:endParaRPr lang="ru-RU" sz="1200" b="1" i="0" u="none" strike="noStrike" dirty="0">
                        <a:solidFill>
                          <a:srgbClr val="000000"/>
                        </a:solidFill>
                        <a:effectLst/>
                        <a:latin typeface="Calibri" panose="020F0502020204030204" pitchFamily="34" charset="0"/>
                      </a:endParaRPr>
                    </a:p>
                  </a:txBody>
                  <a:tcPr marL="4054" marR="4054" marT="4054" marB="0" anchor="b"/>
                </a:tc>
                <a:extLst>
                  <a:ext uri="{0D108BD9-81ED-4DB2-BD59-A6C34878D82A}">
                    <a16:rowId xmlns="" xmlns:a16="http://schemas.microsoft.com/office/drawing/2014/main" val="3304496984"/>
                  </a:ext>
                </a:extLst>
              </a:tr>
              <a:tr h="0">
                <a:tc>
                  <a:txBody>
                    <a:bodyPr/>
                    <a:lstStyle/>
                    <a:p>
                      <a:pPr algn="ctr"/>
                      <a:r>
                        <a:rPr lang="ru-RU" sz="1100" dirty="0"/>
                        <a:t>2</a:t>
                      </a:r>
                    </a:p>
                  </a:txBody>
                  <a:tcPr marL="4054" marR="4054" marT="4054" marB="0" anchor="ctr"/>
                </a:tc>
                <a:tc gridSpan="2">
                  <a:txBody>
                    <a:bodyPr/>
                    <a:lstStyle/>
                    <a:p>
                      <a:pPr algn="l" fontAlgn="b"/>
                      <a:endParaRPr lang="ru-RU" sz="1100" b="1" i="0" u="none" strike="noStrike" dirty="0">
                        <a:solidFill>
                          <a:srgbClr val="000000"/>
                        </a:solidFill>
                        <a:effectLst/>
                        <a:latin typeface="Calibri" panose="020F0502020204030204" pitchFamily="34" charset="0"/>
                      </a:endParaRPr>
                    </a:p>
                  </a:txBody>
                  <a:tcPr marL="4054" marR="4054" marT="4054" marB="0" anchor="ctr"/>
                </a:tc>
                <a:tc hMerge="1">
                  <a:txBody>
                    <a:bodyPr/>
                    <a:lstStyle/>
                    <a:p>
                      <a:endParaRPr lang="ru-RU"/>
                    </a:p>
                  </a:txBody>
                  <a:tcPr/>
                </a:tc>
                <a:extLst>
                  <a:ext uri="{0D108BD9-81ED-4DB2-BD59-A6C34878D82A}">
                    <a16:rowId xmlns="" xmlns:a16="http://schemas.microsoft.com/office/drawing/2014/main" val="3398871854"/>
                  </a:ext>
                </a:extLst>
              </a:tr>
              <a:tr h="277696">
                <a:tc rowSpan="3">
                  <a:txBody>
                    <a:bodyPr/>
                    <a:lstStyle/>
                    <a:p>
                      <a:pPr algn="ctr" fontAlgn="ctr"/>
                      <a:r>
                        <a:rPr lang="ru-RU" sz="1100" u="none" strike="noStrike" dirty="0">
                          <a:effectLst/>
                        </a:rPr>
                        <a:t>3</a:t>
                      </a:r>
                      <a:endParaRPr lang="ru-RU" sz="1100" b="0" i="0" u="none" strike="noStrike" dirty="0">
                        <a:solidFill>
                          <a:srgbClr val="000000"/>
                        </a:solidFill>
                        <a:effectLst/>
                        <a:latin typeface="Calibri" panose="020F0502020204030204" pitchFamily="34" charset="0"/>
                      </a:endParaRPr>
                    </a:p>
                  </a:txBody>
                  <a:tcPr marL="3266" marR="3266" marT="3266" marB="0" anchor="ctr"/>
                </a:tc>
                <a:tc gridSpan="2">
                  <a:txBody>
                    <a:bodyPr/>
                    <a:lstStyle/>
                    <a:p>
                      <a:pPr algn="ctr" fontAlgn="b"/>
                      <a:r>
                        <a:rPr lang="ru-RU" sz="1800" b="1" i="1" u="none" strike="noStrike" dirty="0">
                          <a:solidFill>
                            <a:srgbClr val="92D050"/>
                          </a:solidFill>
                          <a:effectLst/>
                        </a:rPr>
                        <a:t>  Для гарантирующих поставщиков:</a:t>
                      </a:r>
                    </a:p>
                    <a:p>
                      <a:pPr algn="ctr" fontAlgn="b"/>
                      <a:endParaRPr lang="ru-RU" sz="1100" b="1" i="1" u="none" strike="noStrike" dirty="0">
                        <a:solidFill>
                          <a:srgbClr val="000000"/>
                        </a:solidFill>
                        <a:effectLst/>
                        <a:latin typeface="Calibri" panose="020F0502020204030204" pitchFamily="34" charset="0"/>
                      </a:endParaRPr>
                    </a:p>
                  </a:txBody>
                  <a:tcPr marL="3266" marR="3266" marT="3266" marB="0" anchor="b"/>
                </a:tc>
                <a:tc hMerge="1">
                  <a:txBody>
                    <a:bodyPr/>
                    <a:lstStyle/>
                    <a:p>
                      <a:pPr algn="l" fontAlgn="b"/>
                      <a:endParaRPr lang="ru-RU" sz="1200" b="1" i="0" u="none" strike="noStrike" dirty="0">
                        <a:solidFill>
                          <a:srgbClr val="000000"/>
                        </a:solidFill>
                        <a:effectLst/>
                        <a:latin typeface="Calibri" panose="020F0502020204030204" pitchFamily="34" charset="0"/>
                      </a:endParaRPr>
                    </a:p>
                  </a:txBody>
                  <a:tcPr marL="3266" marR="3266" marT="3266" marB="0" anchor="b"/>
                </a:tc>
                <a:extLst>
                  <a:ext uri="{0D108BD9-81ED-4DB2-BD59-A6C34878D82A}">
                    <a16:rowId xmlns="" xmlns:a16="http://schemas.microsoft.com/office/drawing/2014/main" val="2157828282"/>
                  </a:ext>
                </a:extLst>
              </a:tr>
              <a:tr h="1676042">
                <a:tc vMerge="1">
                  <a:txBody>
                    <a:bodyPr/>
                    <a:lstStyle/>
                    <a:p>
                      <a:endParaRPr lang="ru-RU"/>
                    </a:p>
                  </a:txBody>
                  <a:tcPr/>
                </a:tc>
                <a:tc>
                  <a:txBody>
                    <a:bodyPr/>
                    <a:lstStyle/>
                    <a:p>
                      <a:pPr algn="ctr" fontAlgn="ctr"/>
                      <a:r>
                        <a:rPr lang="ru-RU" sz="1100" u="none" strike="noStrike" dirty="0" err="1">
                          <a:effectLst/>
                        </a:rPr>
                        <a:t>Абз</a:t>
                      </a:r>
                      <a:r>
                        <a:rPr lang="ru-RU" sz="1100" u="none" strike="noStrike" dirty="0">
                          <a:effectLst/>
                        </a:rPr>
                        <a:t>. 3 п.5 ст. 37 вступает в силу с 01.07.2020 (за исключением </a:t>
                      </a:r>
                      <a:r>
                        <a:rPr lang="ru-RU" sz="1100" u="none" strike="noStrike" dirty="0" err="1">
                          <a:effectLst/>
                        </a:rPr>
                        <a:t>абз</a:t>
                      </a:r>
                      <a:r>
                        <a:rPr lang="ru-RU" sz="1100" u="none" strike="noStrike" dirty="0">
                          <a:effectLst/>
                        </a:rPr>
                        <a:t>. 6) (ФЗ от 27.12.2018 N 522-ФЗ).</a:t>
                      </a:r>
                      <a:endParaRPr lang="ru-RU" sz="1100" b="0" i="0" u="none" strike="noStrike" dirty="0">
                        <a:solidFill>
                          <a:srgbClr val="000000"/>
                        </a:solidFill>
                        <a:effectLst/>
                        <a:latin typeface="Calibri" panose="020F0502020204030204" pitchFamily="34" charset="0"/>
                      </a:endParaRPr>
                    </a:p>
                  </a:txBody>
                  <a:tcPr marL="3266" marR="3266" marT="3266" marB="0" anchor="ctr"/>
                </a:tc>
                <a:tc>
                  <a:txBody>
                    <a:bodyPr/>
                    <a:lstStyle/>
                    <a:p>
                      <a:pPr marL="182563" indent="0" algn="l" fontAlgn="b"/>
                      <a:r>
                        <a:rPr lang="ru-RU" sz="1400" u="none" strike="noStrike" dirty="0">
                          <a:effectLst/>
                        </a:rPr>
                        <a:t>Гарантирующие поставщики в ходе обеспечения коммерческого учета электрической энергии (мощности) на розничных рынках и для оказания коммунальных услуг по электроснабжению обязаны осуществлять приобретение, установку, замену, допуск в эксплуатацию приборов учета электрической энергии и (или) иного оборудования, а также нематериальных активов, которые необходимы для обеспечения коммерческого учета электрической энергии (мощности), в отношении многоквартирного дома и помещений в многоквартирных домах, электроснабжение которых осуществляется с использованием общего имущества, при отсутствии, выходе из строя, истечении срока эксплуатации или истечении интервала между поверками приборов учета электрической энергии и (или) иного оборудования, которые используются для коммерческого учета электрической энергии (мощности), в том числе не принадлежащих гарантирующему поставщику, а также последующую их эксплуатацию.</a:t>
                      </a:r>
                      <a:endParaRPr lang="ru-RU" sz="1400" b="0" i="0" u="none" strike="noStrike" dirty="0">
                        <a:solidFill>
                          <a:srgbClr val="000000"/>
                        </a:solidFill>
                        <a:effectLst/>
                        <a:latin typeface="Calibri" panose="020F0502020204030204" pitchFamily="34" charset="0"/>
                      </a:endParaRPr>
                    </a:p>
                  </a:txBody>
                  <a:tcPr marL="3266" marR="3266" marT="3266" marB="0" anchor="ctr"/>
                </a:tc>
                <a:extLst>
                  <a:ext uri="{0D108BD9-81ED-4DB2-BD59-A6C34878D82A}">
                    <a16:rowId xmlns="" xmlns:a16="http://schemas.microsoft.com/office/drawing/2014/main" val="647234776"/>
                  </a:ext>
                </a:extLst>
              </a:tr>
              <a:tr h="2586004">
                <a:tc vMerge="1">
                  <a:txBody>
                    <a:bodyPr/>
                    <a:lstStyle/>
                    <a:p>
                      <a:endParaRPr lang="ru-RU"/>
                    </a:p>
                  </a:txBody>
                  <a:tcPr/>
                </a:tc>
                <a:tc>
                  <a:txBody>
                    <a:bodyPr/>
                    <a:lstStyle/>
                    <a:p>
                      <a:pPr algn="ctr" fontAlgn="ctr"/>
                      <a:r>
                        <a:rPr lang="ru-RU" sz="1100" u="none" strike="noStrike" dirty="0" err="1">
                          <a:effectLst/>
                        </a:rPr>
                        <a:t>Абз</a:t>
                      </a:r>
                      <a:r>
                        <a:rPr lang="ru-RU" sz="1100" u="none" strike="noStrike" dirty="0">
                          <a:effectLst/>
                        </a:rPr>
                        <a:t>. 6 п.5 ст. 37  вступает в силу с 01.01.2021 (ФЗ от 27.12.2018 N 522-ФЗ).</a:t>
                      </a:r>
                      <a:endParaRPr lang="ru-RU" sz="1100" b="0" i="0" u="none" strike="noStrike" dirty="0">
                        <a:solidFill>
                          <a:srgbClr val="000000"/>
                        </a:solidFill>
                        <a:effectLst/>
                        <a:latin typeface="Calibri" panose="020F0502020204030204" pitchFamily="34" charset="0"/>
                      </a:endParaRPr>
                    </a:p>
                  </a:txBody>
                  <a:tcPr marL="3266" marR="3266" marT="3266" marB="0" anchor="ctr"/>
                </a:tc>
                <a:tc>
                  <a:txBody>
                    <a:bodyPr/>
                    <a:lstStyle/>
                    <a:p>
                      <a:pPr marL="182563" indent="0" algn="l" fontAlgn="b"/>
                      <a:r>
                        <a:rPr lang="ru-RU" sz="1400" u="none" strike="noStrike" dirty="0">
                          <a:effectLst/>
                        </a:rPr>
                        <a:t>Многоквартирные дома, вводимые в эксплуатацию после осуществления строительства, должны быть оснащены индивидуальными, общими (для коммунальной квартиры) и  быть оснащены индивидуальными, общими (для коммунальной квартиры) и коллективными (общедомовыми) приборами учета электрической энергии, которые обеспечивают возможность их присоединения к интеллектуальным системам учета электрической энергии (мощности), в соответствии с требованиями, установленными правилами предоставления доступа к минимальному набору функций интеллектуальных систем учета электрической энергии (мощности).</a:t>
                      </a:r>
                      <a:endParaRPr lang="ru-RU" sz="1400" b="0" i="0" u="none" strike="noStrike" dirty="0">
                        <a:solidFill>
                          <a:srgbClr val="000000"/>
                        </a:solidFill>
                        <a:effectLst/>
                        <a:latin typeface="Calibri" panose="020F0502020204030204" pitchFamily="34" charset="0"/>
                      </a:endParaRPr>
                    </a:p>
                  </a:txBody>
                  <a:tcPr marL="3266" marR="3266" marT="3266" marB="0" anchor="ctr"/>
                </a:tc>
                <a:extLst>
                  <a:ext uri="{0D108BD9-81ED-4DB2-BD59-A6C34878D82A}">
                    <a16:rowId xmlns="" xmlns:a16="http://schemas.microsoft.com/office/drawing/2014/main" val="1299962831"/>
                  </a:ext>
                </a:extLst>
              </a:tr>
            </a:tbl>
          </a:graphicData>
        </a:graphic>
      </p:graphicFrame>
    </p:spTree>
    <p:extLst>
      <p:ext uri="{BB962C8B-B14F-4D97-AF65-F5344CB8AC3E}">
        <p14:creationId xmlns:p14="http://schemas.microsoft.com/office/powerpoint/2010/main" val="42195432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Таблица 2">
            <a:extLst>
              <a:ext uri="{FF2B5EF4-FFF2-40B4-BE49-F238E27FC236}">
                <a16:creationId xmlns="" xmlns:a16="http://schemas.microsoft.com/office/drawing/2014/main" id="{37A105D8-DC19-4FEE-8039-458C5134B93E}"/>
              </a:ext>
            </a:extLst>
          </p:cNvPr>
          <p:cNvGraphicFramePr>
            <a:graphicFrameLocks noGrp="1"/>
          </p:cNvGraphicFramePr>
          <p:nvPr>
            <p:extLst>
              <p:ext uri="{D42A27DB-BD31-4B8C-83A1-F6EECF244321}">
                <p14:modId xmlns:p14="http://schemas.microsoft.com/office/powerpoint/2010/main" val="702566179"/>
              </p:ext>
            </p:extLst>
          </p:nvPr>
        </p:nvGraphicFramePr>
        <p:xfrm>
          <a:off x="334963" y="713064"/>
          <a:ext cx="11522075" cy="5151977"/>
        </p:xfrm>
        <a:graphic>
          <a:graphicData uri="http://schemas.openxmlformats.org/drawingml/2006/table">
            <a:tbl>
              <a:tblPr>
                <a:tableStyleId>{BC89EF96-8CEA-46FF-86C4-4CE0E7609802}</a:tableStyleId>
              </a:tblPr>
              <a:tblGrid>
                <a:gridCol w="366942">
                  <a:extLst>
                    <a:ext uri="{9D8B030D-6E8A-4147-A177-3AD203B41FA5}">
                      <a16:colId xmlns="" xmlns:a16="http://schemas.microsoft.com/office/drawing/2014/main" val="1557917543"/>
                    </a:ext>
                  </a:extLst>
                </a:gridCol>
                <a:gridCol w="1496012">
                  <a:extLst>
                    <a:ext uri="{9D8B030D-6E8A-4147-A177-3AD203B41FA5}">
                      <a16:colId xmlns="" xmlns:a16="http://schemas.microsoft.com/office/drawing/2014/main" val="3433113922"/>
                    </a:ext>
                  </a:extLst>
                </a:gridCol>
                <a:gridCol w="9659121">
                  <a:extLst>
                    <a:ext uri="{9D8B030D-6E8A-4147-A177-3AD203B41FA5}">
                      <a16:colId xmlns="" xmlns:a16="http://schemas.microsoft.com/office/drawing/2014/main" val="2781559168"/>
                    </a:ext>
                  </a:extLst>
                </a:gridCol>
              </a:tblGrid>
              <a:tr h="174512">
                <a:tc gridSpan="3">
                  <a:txBody>
                    <a:bodyPr/>
                    <a:lstStyle/>
                    <a:p>
                      <a:pPr algn="ctr" fontAlgn="b"/>
                      <a:r>
                        <a:rPr lang="ru-RU" sz="2400" u="none" strike="noStrike" dirty="0">
                          <a:solidFill>
                            <a:srgbClr val="FF0000"/>
                          </a:solidFill>
                          <a:effectLst/>
                        </a:rPr>
                        <a:t> </a:t>
                      </a:r>
                      <a:r>
                        <a:rPr lang="ru-RU" sz="2400" b="1" u="none" strike="noStrike" dirty="0">
                          <a:solidFill>
                            <a:srgbClr val="FF0000"/>
                          </a:solidFill>
                          <a:effectLst/>
                        </a:rPr>
                        <a:t> Источники финансирования </a:t>
                      </a:r>
                    </a:p>
                    <a:p>
                      <a:pPr algn="ctr" fontAlgn="b"/>
                      <a:endParaRPr lang="ru-RU" sz="1800" b="1" u="none" strike="noStrike" dirty="0">
                        <a:effectLst/>
                      </a:endParaRPr>
                    </a:p>
                  </a:txBody>
                  <a:tcPr marL="3266" marR="3266" marT="3266" marB="0" anchor="ctr"/>
                </a:tc>
                <a:tc hMerge="1">
                  <a:txBody>
                    <a:bodyPr/>
                    <a:lstStyle/>
                    <a:p>
                      <a:pPr algn="l" fontAlgn="b"/>
                      <a:endParaRPr lang="ru-RU" sz="1000" u="none" strike="noStrike" dirty="0">
                        <a:effectLst/>
                      </a:endParaRPr>
                    </a:p>
                  </a:txBody>
                  <a:tcPr marL="3266" marR="3266" marT="3266" marB="0" anchor="b"/>
                </a:tc>
                <a:tc hMerge="1">
                  <a:txBody>
                    <a:bodyPr/>
                    <a:lstStyle/>
                    <a:p>
                      <a:endParaRPr lang="ru-RU"/>
                    </a:p>
                  </a:txBody>
                  <a:tcPr/>
                </a:tc>
                <a:extLst>
                  <a:ext uri="{0D108BD9-81ED-4DB2-BD59-A6C34878D82A}">
                    <a16:rowId xmlns="" xmlns:a16="http://schemas.microsoft.com/office/drawing/2014/main" val="3278726075"/>
                  </a:ext>
                </a:extLst>
              </a:tr>
              <a:tr h="166560">
                <a:tc rowSpan="2">
                  <a:txBody>
                    <a:bodyPr/>
                    <a:lstStyle/>
                    <a:p>
                      <a:pPr algn="ctr"/>
                      <a:r>
                        <a:rPr lang="ru-RU" sz="1100" b="0" i="0" u="none" strike="noStrike" dirty="0">
                          <a:solidFill>
                            <a:srgbClr val="000000"/>
                          </a:solidFill>
                          <a:effectLst/>
                          <a:latin typeface="Calibri" panose="020F0502020204030204" pitchFamily="34" charset="0"/>
                        </a:rPr>
                        <a:t>4</a:t>
                      </a:r>
                      <a:endParaRPr lang="ru-RU" sz="1100" dirty="0"/>
                    </a:p>
                  </a:txBody>
                  <a:tcPr marL="3266" marR="3266" marT="3266" marB="0" anchor="ctr"/>
                </a:tc>
                <a:tc gridSpan="2">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ru-RU" sz="1800" i="1" u="none" strike="noStrike" dirty="0">
                          <a:solidFill>
                            <a:srgbClr val="92D050"/>
                          </a:solidFill>
                          <a:effectLst/>
                        </a:rPr>
                        <a:t>   </a:t>
                      </a:r>
                      <a:r>
                        <a:rPr lang="ru-RU" sz="1800" b="1" i="1" u="none" strike="noStrike" dirty="0">
                          <a:solidFill>
                            <a:srgbClr val="92D050"/>
                          </a:solidFill>
                          <a:effectLst/>
                        </a:rPr>
                        <a:t>Для сетевых компаний:</a:t>
                      </a:r>
                    </a:p>
                  </a:txBody>
                  <a:tcPr marL="3266" marR="3266" marT="3266" marB="0" anchor="b"/>
                </a:tc>
                <a:tc hMerge="1">
                  <a:txBody>
                    <a:bodyPr/>
                    <a:lstStyle/>
                    <a:p>
                      <a:endParaRPr lang="ru-RU"/>
                    </a:p>
                  </a:txBody>
                  <a:tcPr/>
                </a:tc>
                <a:extLst>
                  <a:ext uri="{0D108BD9-81ED-4DB2-BD59-A6C34878D82A}">
                    <a16:rowId xmlns="" xmlns:a16="http://schemas.microsoft.com/office/drawing/2014/main" val="4100764491"/>
                  </a:ext>
                </a:extLst>
              </a:tr>
              <a:tr h="3851232">
                <a:tc vMerge="1">
                  <a:txBody>
                    <a:bodyPr/>
                    <a:lstStyle/>
                    <a:p>
                      <a:endParaRPr lang="ru-RU"/>
                    </a:p>
                  </a:txBody>
                  <a:tcPr/>
                </a:tc>
                <a:tc>
                  <a:txBody>
                    <a:bodyPr/>
                    <a:lstStyle/>
                    <a:p>
                      <a:pPr algn="ctr" fontAlgn="ctr"/>
                      <a:r>
                        <a:rPr lang="ru-RU" sz="1100" u="none" strike="noStrike" dirty="0">
                          <a:effectLst/>
                        </a:rPr>
                        <a:t>Статья 23.2 п.3 </a:t>
                      </a:r>
                      <a:endParaRPr lang="ru-RU" sz="1100" b="0" i="0" u="none" strike="noStrike" dirty="0">
                        <a:solidFill>
                          <a:srgbClr val="000000"/>
                        </a:solidFill>
                        <a:effectLst/>
                        <a:latin typeface="Calibri" panose="020F0502020204030204" pitchFamily="34" charset="0"/>
                      </a:endParaRPr>
                    </a:p>
                  </a:txBody>
                  <a:tcPr marL="3266" marR="3266" marT="3266" marB="0" anchor="ctr"/>
                </a:tc>
                <a:tc>
                  <a:txBody>
                    <a:bodyPr/>
                    <a:lstStyle/>
                    <a:p>
                      <a:pPr algn="l" fontAlgn="ctr"/>
                      <a:r>
                        <a:rPr lang="ru-RU" sz="1400" u="none" strike="noStrike" dirty="0">
                          <a:effectLst/>
                        </a:rPr>
                        <a:t>Расходы сетевой организации, понесенные ею для исполнения обязательств, предусмотренных пунктом 5 статьи 37 настоящего Федерального закона, подлежат включению в состав тарифа на услуги по передаче электрической энергии и (или) платы за технологическое присоединение в соответствии с законодательством Российской Федерации об электроэнергетике. Расходы сетевой организации, понесенные ею для приобретения, установки и замены приборов</a:t>
                      </a:r>
                      <a:br>
                        <a:rPr lang="ru-RU" sz="1400" u="none" strike="noStrike" dirty="0">
                          <a:effectLst/>
                        </a:rPr>
                      </a:br>
                      <a:r>
                        <a:rPr lang="ru-RU" sz="1400" u="none" strike="noStrike" dirty="0">
                          <a:effectLst/>
                        </a:rPr>
                        <a:t>учета электрической энергии и (или) иного оборудования, необходимого для обеспечения коммерческого учета электрической энергии (мощности), использование которых предполагается осуществлять для коммерческого учета электрической энергии (мощности) на розничных рынках и для оказания коммунальных услуг по электроснабжению, в случаях, не указанных в пункте 5 статьи 37 настоящего Федерального закона, не учитываются при государственном регулировании тарифов. Финансирование таких расходов осуществляется за счет собственных и привлеченных средств, а также иных не запрещенных законом источников, в том числе средств, полученных в результате экономии, достигнутой сетевой организацией при осуществлении регулируемых видов деятельности в результате проведения мероприятий по сокращению объема используемых энергетических ресурсов (в том числе потерь энергетических ресурсов при их передаче (поставке) и иных операционных расходов. Экономия средств, сохраненных в соответствии с требованиями законодательства об энергосбережении и о повышении энергетической эффективности в необходимой валовой выручке сетевой организации при установлении тарифа на услуги по передаче электрической энергии, может быть использована сетевыми организациями для выплат по </a:t>
                      </a:r>
                      <a:r>
                        <a:rPr lang="ru-RU" sz="1400" u="none" strike="noStrike" dirty="0" err="1">
                          <a:effectLst/>
                        </a:rPr>
                        <a:t>энергосервисным</a:t>
                      </a:r>
                      <a:r>
                        <a:rPr lang="ru-RU" sz="1400" u="none" strike="noStrike" dirty="0">
                          <a:effectLst/>
                        </a:rPr>
                        <a:t> договорам (контрактам), на компенсацию расходов на приобретение и установку приборов учета электрической энергии, создание интеллектуальной системы учета электрической энергии (мощности), а также на иные цели в электроэнергетике, устанавливаемые Правительством Российской Федерации. (п. 3 введен Федеральным законом от 27.12.2018 N 522-ФЗ)</a:t>
                      </a:r>
                      <a:endParaRPr lang="ru-RU" sz="1400" b="0" i="0" u="none" strike="noStrike" dirty="0">
                        <a:solidFill>
                          <a:srgbClr val="000000"/>
                        </a:solidFill>
                        <a:effectLst/>
                        <a:latin typeface="Calibri" panose="020F0502020204030204" pitchFamily="34" charset="0"/>
                      </a:endParaRPr>
                    </a:p>
                  </a:txBody>
                  <a:tcPr marL="3266" marR="3266" marT="3266" marB="0" anchor="ctr"/>
                </a:tc>
                <a:extLst>
                  <a:ext uri="{0D108BD9-81ED-4DB2-BD59-A6C34878D82A}">
                    <a16:rowId xmlns="" xmlns:a16="http://schemas.microsoft.com/office/drawing/2014/main" val="4282498832"/>
                  </a:ext>
                </a:extLst>
              </a:tr>
              <a:tr h="155325">
                <a:tc>
                  <a:txBody>
                    <a:bodyPr/>
                    <a:lstStyle/>
                    <a:p>
                      <a:pPr algn="ctr" fontAlgn="ctr"/>
                      <a:r>
                        <a:rPr lang="ru-RU" sz="1100" u="none" strike="noStrike" dirty="0">
                          <a:effectLst/>
                        </a:rPr>
                        <a:t>5</a:t>
                      </a:r>
                      <a:endParaRPr lang="ru-RU" sz="1100" b="0" i="0" u="none" strike="noStrike" dirty="0">
                        <a:solidFill>
                          <a:srgbClr val="000000"/>
                        </a:solidFill>
                        <a:effectLst/>
                        <a:latin typeface="Calibri" panose="020F0502020204030204" pitchFamily="34" charset="0"/>
                      </a:endParaRPr>
                    </a:p>
                  </a:txBody>
                  <a:tcPr marL="6299" marR="6299" marT="6299" marB="0" anchor="ctr"/>
                </a:tc>
                <a:tc gridSpan="2">
                  <a:txBody>
                    <a:bodyPr/>
                    <a:lstStyle/>
                    <a:p>
                      <a:pPr algn="ctr" fontAlgn="b"/>
                      <a:r>
                        <a:rPr lang="ru-RU" sz="1100" b="1" i="1" u="none" strike="noStrike" dirty="0">
                          <a:effectLst/>
                        </a:rPr>
                        <a:t>  </a:t>
                      </a:r>
                    </a:p>
                  </a:txBody>
                  <a:tcPr marL="6299" marR="6299" marT="6299" marB="0" anchor="b"/>
                </a:tc>
                <a:tc hMerge="1">
                  <a:txBody>
                    <a:bodyPr/>
                    <a:lstStyle/>
                    <a:p>
                      <a:endParaRPr lang="ru-RU"/>
                    </a:p>
                  </a:txBody>
                  <a:tcPr/>
                </a:tc>
                <a:extLst>
                  <a:ext uri="{0D108BD9-81ED-4DB2-BD59-A6C34878D82A}">
                    <a16:rowId xmlns="" xmlns:a16="http://schemas.microsoft.com/office/drawing/2014/main" val="2348667453"/>
                  </a:ext>
                </a:extLst>
              </a:tr>
            </a:tbl>
          </a:graphicData>
        </a:graphic>
      </p:graphicFrame>
      <p:sp>
        <p:nvSpPr>
          <p:cNvPr id="5" name="TextBox 4">
            <a:extLst>
              <a:ext uri="{FF2B5EF4-FFF2-40B4-BE49-F238E27FC236}">
                <a16:creationId xmlns="" xmlns:a16="http://schemas.microsoft.com/office/drawing/2014/main" id="{815C9AD5-44E6-4828-9F09-034DE1798C97}"/>
              </a:ext>
            </a:extLst>
          </p:cNvPr>
          <p:cNvSpPr txBox="1">
            <a:spLocks noChangeArrowheads="1"/>
          </p:cNvSpPr>
          <p:nvPr/>
        </p:nvSpPr>
        <p:spPr bwMode="auto">
          <a:xfrm>
            <a:off x="9004662" y="156531"/>
            <a:ext cx="3098513" cy="369332"/>
          </a:xfrm>
          <a:prstGeom prst="rect">
            <a:avLst/>
          </a:prstGeom>
          <a:noFill/>
          <a:ln w="9525">
            <a:noFill/>
            <a:miter lim="800000"/>
            <a:headEnd/>
            <a:tailEnd/>
          </a:ln>
        </p:spPr>
        <p:txBody>
          <a:bodyPr wrap="square">
            <a:spAutoFit/>
          </a:bodyPr>
          <a:lstStyle/>
          <a:p>
            <a:pPr eaLnBrk="1" hangingPunct="1"/>
            <a:r>
              <a:rPr lang="en-US" altLang="ru-RU" b="1" dirty="0">
                <a:solidFill>
                  <a:srgbClr val="00A5D8"/>
                </a:solidFill>
              </a:rPr>
              <a:t>|</a:t>
            </a:r>
            <a:r>
              <a:rPr lang="en-US" altLang="ru-RU" b="1" dirty="0"/>
              <a:t> </a:t>
            </a:r>
            <a:r>
              <a:rPr lang="ru-RU" altLang="ru-RU" b="1" dirty="0"/>
              <a:t>СООТВЕТСТВИЕ №522 – ФЗ</a:t>
            </a:r>
          </a:p>
        </p:txBody>
      </p:sp>
    </p:spTree>
    <p:extLst>
      <p:ext uri="{BB962C8B-B14F-4D97-AF65-F5344CB8AC3E}">
        <p14:creationId xmlns:p14="http://schemas.microsoft.com/office/powerpoint/2010/main" val="35445246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Таблица 2">
            <a:extLst>
              <a:ext uri="{FF2B5EF4-FFF2-40B4-BE49-F238E27FC236}">
                <a16:creationId xmlns="" xmlns:a16="http://schemas.microsoft.com/office/drawing/2014/main" id="{37A105D8-DC19-4FEE-8039-458C5134B93E}"/>
              </a:ext>
            </a:extLst>
          </p:cNvPr>
          <p:cNvGraphicFramePr>
            <a:graphicFrameLocks noGrp="1"/>
          </p:cNvGraphicFramePr>
          <p:nvPr>
            <p:extLst>
              <p:ext uri="{D42A27DB-BD31-4B8C-83A1-F6EECF244321}">
                <p14:modId xmlns:p14="http://schemas.microsoft.com/office/powerpoint/2010/main" val="562939531"/>
              </p:ext>
            </p:extLst>
          </p:nvPr>
        </p:nvGraphicFramePr>
        <p:xfrm>
          <a:off x="334963" y="713064"/>
          <a:ext cx="11522075" cy="5311425"/>
        </p:xfrm>
        <a:graphic>
          <a:graphicData uri="http://schemas.openxmlformats.org/drawingml/2006/table">
            <a:tbl>
              <a:tblPr>
                <a:tableStyleId>{BC89EF96-8CEA-46FF-86C4-4CE0E7609802}</a:tableStyleId>
              </a:tblPr>
              <a:tblGrid>
                <a:gridCol w="366942">
                  <a:extLst>
                    <a:ext uri="{9D8B030D-6E8A-4147-A177-3AD203B41FA5}">
                      <a16:colId xmlns="" xmlns:a16="http://schemas.microsoft.com/office/drawing/2014/main" val="1557917543"/>
                    </a:ext>
                  </a:extLst>
                </a:gridCol>
                <a:gridCol w="1496012">
                  <a:extLst>
                    <a:ext uri="{9D8B030D-6E8A-4147-A177-3AD203B41FA5}">
                      <a16:colId xmlns="" xmlns:a16="http://schemas.microsoft.com/office/drawing/2014/main" val="3433113922"/>
                    </a:ext>
                  </a:extLst>
                </a:gridCol>
                <a:gridCol w="9659121">
                  <a:extLst>
                    <a:ext uri="{9D8B030D-6E8A-4147-A177-3AD203B41FA5}">
                      <a16:colId xmlns="" xmlns:a16="http://schemas.microsoft.com/office/drawing/2014/main" val="2781559168"/>
                    </a:ext>
                  </a:extLst>
                </a:gridCol>
              </a:tblGrid>
              <a:tr h="564751">
                <a:tc gridSpan="3">
                  <a:txBody>
                    <a:bodyPr/>
                    <a:lstStyle/>
                    <a:p>
                      <a:pPr algn="ctr" fontAlgn="b"/>
                      <a:r>
                        <a:rPr lang="ru-RU" sz="2400" u="none" strike="noStrike" dirty="0">
                          <a:solidFill>
                            <a:srgbClr val="FF0000"/>
                          </a:solidFill>
                          <a:effectLst/>
                        </a:rPr>
                        <a:t> </a:t>
                      </a:r>
                      <a:r>
                        <a:rPr lang="ru-RU" sz="2400" b="1" u="none" strike="noStrike" dirty="0">
                          <a:solidFill>
                            <a:srgbClr val="FF0000"/>
                          </a:solidFill>
                          <a:effectLst/>
                        </a:rPr>
                        <a:t> Источники финансирования </a:t>
                      </a:r>
                    </a:p>
                    <a:p>
                      <a:pPr algn="ctr" fontAlgn="b"/>
                      <a:endParaRPr lang="ru-RU" sz="1800" b="1" u="none" strike="noStrike" dirty="0">
                        <a:effectLst/>
                      </a:endParaRPr>
                    </a:p>
                  </a:txBody>
                  <a:tcPr marL="3266" marR="3266" marT="3266" marB="0" anchor="ctr"/>
                </a:tc>
                <a:tc hMerge="1">
                  <a:txBody>
                    <a:bodyPr/>
                    <a:lstStyle/>
                    <a:p>
                      <a:pPr algn="l" fontAlgn="b"/>
                      <a:endParaRPr lang="ru-RU" sz="1000" u="none" strike="noStrike" dirty="0">
                        <a:effectLst/>
                      </a:endParaRPr>
                    </a:p>
                  </a:txBody>
                  <a:tcPr marL="3266" marR="3266" marT="3266" marB="0" anchor="b"/>
                </a:tc>
                <a:tc hMerge="1">
                  <a:txBody>
                    <a:bodyPr/>
                    <a:lstStyle/>
                    <a:p>
                      <a:endParaRPr lang="ru-RU"/>
                    </a:p>
                  </a:txBody>
                  <a:tcPr/>
                </a:tc>
                <a:extLst>
                  <a:ext uri="{0D108BD9-81ED-4DB2-BD59-A6C34878D82A}">
                    <a16:rowId xmlns="" xmlns:a16="http://schemas.microsoft.com/office/drawing/2014/main" val="3278726075"/>
                  </a:ext>
                </a:extLst>
              </a:tr>
              <a:tr h="166560">
                <a:tc>
                  <a:txBody>
                    <a:bodyPr/>
                    <a:lstStyle/>
                    <a:p>
                      <a:pPr algn="ctr"/>
                      <a:r>
                        <a:rPr lang="ru-RU" sz="1100" b="0" i="0" u="none" strike="noStrike" dirty="0">
                          <a:solidFill>
                            <a:srgbClr val="000000"/>
                          </a:solidFill>
                          <a:effectLst/>
                          <a:latin typeface="Calibri" panose="020F0502020204030204" pitchFamily="34" charset="0"/>
                        </a:rPr>
                        <a:t>4</a:t>
                      </a:r>
                      <a:endParaRPr lang="ru-RU" sz="1100" dirty="0"/>
                    </a:p>
                  </a:txBody>
                  <a:tcPr marL="3266" marR="3266" marT="3266" marB="0" anchor="ctr"/>
                </a:tc>
                <a:tc gridSpan="2">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ru-RU" sz="1100" b="1" i="1" u="none" strike="noStrike" dirty="0">
                        <a:effectLst/>
                      </a:endParaRPr>
                    </a:p>
                  </a:txBody>
                  <a:tcPr marL="3266" marR="3266" marT="3266" marB="0" anchor="b"/>
                </a:tc>
                <a:tc hMerge="1">
                  <a:txBody>
                    <a:bodyPr/>
                    <a:lstStyle/>
                    <a:p>
                      <a:endParaRPr lang="ru-RU"/>
                    </a:p>
                  </a:txBody>
                  <a:tcPr/>
                </a:tc>
                <a:extLst>
                  <a:ext uri="{0D108BD9-81ED-4DB2-BD59-A6C34878D82A}">
                    <a16:rowId xmlns="" xmlns:a16="http://schemas.microsoft.com/office/drawing/2014/main" val="4100764491"/>
                  </a:ext>
                </a:extLst>
              </a:tr>
              <a:tr h="155325">
                <a:tc rowSpan="2">
                  <a:txBody>
                    <a:bodyPr/>
                    <a:lstStyle/>
                    <a:p>
                      <a:pPr algn="ctr" fontAlgn="ctr"/>
                      <a:r>
                        <a:rPr lang="ru-RU" sz="1100" u="none" strike="noStrike" dirty="0">
                          <a:effectLst/>
                        </a:rPr>
                        <a:t>5</a:t>
                      </a:r>
                      <a:endParaRPr lang="ru-RU" sz="1100" b="0" i="0" u="none" strike="noStrike" dirty="0">
                        <a:solidFill>
                          <a:srgbClr val="000000"/>
                        </a:solidFill>
                        <a:effectLst/>
                        <a:latin typeface="Calibri" panose="020F0502020204030204" pitchFamily="34" charset="0"/>
                      </a:endParaRPr>
                    </a:p>
                  </a:txBody>
                  <a:tcPr marL="6299" marR="6299" marT="6299" marB="0" anchor="ctr"/>
                </a:tc>
                <a:tc gridSpan="2">
                  <a:txBody>
                    <a:bodyPr/>
                    <a:lstStyle/>
                    <a:p>
                      <a:pPr algn="ctr" fontAlgn="b"/>
                      <a:r>
                        <a:rPr lang="ru-RU" sz="1800" b="1" i="1" u="none" strike="noStrike" dirty="0">
                          <a:solidFill>
                            <a:srgbClr val="92D050"/>
                          </a:solidFill>
                          <a:effectLst/>
                        </a:rPr>
                        <a:t>  Для гарантирующих поставщиков:</a:t>
                      </a:r>
                    </a:p>
                  </a:txBody>
                  <a:tcPr marL="6299" marR="6299" marT="6299" marB="0" anchor="b"/>
                </a:tc>
                <a:tc hMerge="1">
                  <a:txBody>
                    <a:bodyPr/>
                    <a:lstStyle/>
                    <a:p>
                      <a:endParaRPr lang="ru-RU"/>
                    </a:p>
                  </a:txBody>
                  <a:tcPr/>
                </a:tc>
                <a:extLst>
                  <a:ext uri="{0D108BD9-81ED-4DB2-BD59-A6C34878D82A}">
                    <a16:rowId xmlns="" xmlns:a16="http://schemas.microsoft.com/office/drawing/2014/main" val="2348667453"/>
                  </a:ext>
                </a:extLst>
              </a:tr>
              <a:tr h="4216554">
                <a:tc vMerge="1">
                  <a:txBody>
                    <a:bodyPr/>
                    <a:lstStyle/>
                    <a:p>
                      <a:endParaRPr lang="ru-RU"/>
                    </a:p>
                  </a:txBody>
                  <a:tcPr/>
                </a:tc>
                <a:tc>
                  <a:txBody>
                    <a:bodyPr/>
                    <a:lstStyle/>
                    <a:p>
                      <a:pPr algn="ctr" fontAlgn="ctr"/>
                      <a:r>
                        <a:rPr lang="ru-RU" sz="1100" u="none" strike="noStrike" dirty="0">
                          <a:effectLst/>
                        </a:rPr>
                        <a:t>Статья 23 п. 6.3</a:t>
                      </a:r>
                      <a:endParaRPr lang="ru-RU" sz="1100" b="0" i="0" u="none" strike="noStrike" dirty="0">
                        <a:solidFill>
                          <a:srgbClr val="000000"/>
                        </a:solidFill>
                        <a:effectLst/>
                        <a:latin typeface="Calibri" panose="020F0502020204030204" pitchFamily="34" charset="0"/>
                      </a:endParaRPr>
                    </a:p>
                  </a:txBody>
                  <a:tcPr marL="6299" marR="6299" marT="6299" marB="0" anchor="ctr"/>
                </a:tc>
                <a:tc>
                  <a:txBody>
                    <a:bodyPr/>
                    <a:lstStyle/>
                    <a:p>
                      <a:pPr algn="l" fontAlgn="ctr"/>
                      <a:r>
                        <a:rPr lang="ru-RU" sz="1400" u="none" strike="noStrike" dirty="0">
                          <a:effectLst/>
                        </a:rPr>
                        <a:t>6.3 Расходы гарантирующего поставщика, понесенные им для исполнения обязательств,</a:t>
                      </a:r>
                      <a:br>
                        <a:rPr lang="ru-RU" sz="1400" u="none" strike="noStrike" dirty="0">
                          <a:effectLst/>
                        </a:rPr>
                      </a:br>
                      <a:r>
                        <a:rPr lang="ru-RU" sz="1400" u="none" strike="noStrike" dirty="0">
                          <a:effectLst/>
                        </a:rPr>
                        <a:t>предусмотренных пунктом 5 статьи 37 настоящего Федерального закона, подлежат включению в</a:t>
                      </a:r>
                      <a:br>
                        <a:rPr lang="ru-RU" sz="1400" u="none" strike="noStrike" dirty="0">
                          <a:effectLst/>
                        </a:rPr>
                      </a:br>
                      <a:r>
                        <a:rPr lang="ru-RU" sz="1400" u="none" strike="noStrike" dirty="0">
                          <a:effectLst/>
                        </a:rPr>
                        <a:t>состав сбытовой надбавки гарантирующего поставщика.</a:t>
                      </a:r>
                      <a:br>
                        <a:rPr lang="ru-RU" sz="1400" u="none" strike="noStrike" dirty="0">
                          <a:effectLst/>
                        </a:rPr>
                      </a:br>
                      <a:r>
                        <a:rPr lang="ru-RU" sz="1400" u="none" strike="noStrike" dirty="0">
                          <a:effectLst/>
                        </a:rPr>
                        <a:t>Расходы гарантирующего поставщика, понесенные им для приобретения, установки и замены приборов учета электрической энергии и (или) иного оборудования, необходимого для обеспечения коммерческого учета электрической энергии (мощности), использование которых предполагается осуществлять для коммерческого учета электрической энергии (мощности) на розничных рынках и для оказания коммунальных услуг по электроснабжению, в случаях, не указанных в пункте 5 статьи 37</a:t>
                      </a:r>
                      <a:br>
                        <a:rPr lang="ru-RU" sz="1400" u="none" strike="noStrike" dirty="0">
                          <a:effectLst/>
                        </a:rPr>
                      </a:br>
                      <a:r>
                        <a:rPr lang="ru-RU" sz="1400" u="none" strike="noStrike" dirty="0">
                          <a:effectLst/>
                        </a:rPr>
                        <a:t>настоящего Федерального закона, не учитываются при государственном регулировании тарифов. Финансирование таких расходов осуществляется за счет собственных и привлеченных средств, а также иных не запрещенных законом источников, в том числе средств, полученных в результате экономии операционных расходов, достигнутой гарантирующим поставщиком при осуществлении регулируемых видов деятельности. Экономия средств, сохраненных в соответствии с требованиями законодательства об энергосбережении и о повышении энергетической эффективности в необходимой валовой выручке гарантирующего поставщика при установлении сбытовой надбавки гарантирующего поставщика, может быть использована для выплат по </a:t>
                      </a:r>
                      <a:r>
                        <a:rPr lang="ru-RU" sz="1400" u="none" strike="noStrike" dirty="0" err="1">
                          <a:effectLst/>
                        </a:rPr>
                        <a:t>энергосервисным</a:t>
                      </a:r>
                      <a:r>
                        <a:rPr lang="ru-RU" sz="1400" u="none" strike="noStrike" dirty="0">
                          <a:effectLst/>
                        </a:rPr>
                        <a:t> договорам (контрактам), на компенсацию расходов на приобретение и установку приборов учета электрической энергии, создание интеллектуальной системы учета электрической энергии (мощности), а также на иные цели в электроэнергетике, устанавливаемые Правительством Российской Федерации.</a:t>
                      </a:r>
                      <a:br>
                        <a:rPr lang="ru-RU" sz="1400" u="none" strike="noStrike" dirty="0">
                          <a:effectLst/>
                        </a:rPr>
                      </a:br>
                      <a:endParaRPr lang="ru-RU" sz="1400" b="0" i="0" u="none" strike="noStrike" dirty="0">
                        <a:solidFill>
                          <a:srgbClr val="000000"/>
                        </a:solidFill>
                        <a:effectLst/>
                        <a:latin typeface="Calibri" panose="020F0502020204030204" pitchFamily="34" charset="0"/>
                      </a:endParaRPr>
                    </a:p>
                  </a:txBody>
                  <a:tcPr marL="6299" marR="6299" marT="6299" marB="0" anchor="ctr"/>
                </a:tc>
                <a:extLst>
                  <a:ext uri="{0D108BD9-81ED-4DB2-BD59-A6C34878D82A}">
                    <a16:rowId xmlns="" xmlns:a16="http://schemas.microsoft.com/office/drawing/2014/main" val="1796667939"/>
                  </a:ext>
                </a:extLst>
              </a:tr>
            </a:tbl>
          </a:graphicData>
        </a:graphic>
      </p:graphicFrame>
      <p:sp>
        <p:nvSpPr>
          <p:cNvPr id="5" name="TextBox 4">
            <a:extLst>
              <a:ext uri="{FF2B5EF4-FFF2-40B4-BE49-F238E27FC236}">
                <a16:creationId xmlns="" xmlns:a16="http://schemas.microsoft.com/office/drawing/2014/main" id="{815C9AD5-44E6-4828-9F09-034DE1798C97}"/>
              </a:ext>
            </a:extLst>
          </p:cNvPr>
          <p:cNvSpPr txBox="1">
            <a:spLocks noChangeArrowheads="1"/>
          </p:cNvSpPr>
          <p:nvPr/>
        </p:nvSpPr>
        <p:spPr bwMode="auto">
          <a:xfrm>
            <a:off x="9004662" y="156531"/>
            <a:ext cx="3098513" cy="369332"/>
          </a:xfrm>
          <a:prstGeom prst="rect">
            <a:avLst/>
          </a:prstGeom>
          <a:noFill/>
          <a:ln w="9525">
            <a:noFill/>
            <a:miter lim="800000"/>
            <a:headEnd/>
            <a:tailEnd/>
          </a:ln>
        </p:spPr>
        <p:txBody>
          <a:bodyPr wrap="square">
            <a:spAutoFit/>
          </a:bodyPr>
          <a:lstStyle/>
          <a:p>
            <a:pPr eaLnBrk="1" hangingPunct="1"/>
            <a:r>
              <a:rPr lang="en-US" altLang="ru-RU" b="1" dirty="0">
                <a:solidFill>
                  <a:srgbClr val="00A5D8"/>
                </a:solidFill>
              </a:rPr>
              <a:t>|</a:t>
            </a:r>
            <a:r>
              <a:rPr lang="en-US" altLang="ru-RU" b="1" dirty="0"/>
              <a:t> </a:t>
            </a:r>
            <a:r>
              <a:rPr lang="ru-RU" altLang="ru-RU" b="1" dirty="0"/>
              <a:t>СООТВЕТСТВИЕ №522 – ФЗ</a:t>
            </a:r>
          </a:p>
        </p:txBody>
      </p:sp>
    </p:spTree>
    <p:extLst>
      <p:ext uri="{BB962C8B-B14F-4D97-AF65-F5344CB8AC3E}">
        <p14:creationId xmlns:p14="http://schemas.microsoft.com/office/powerpoint/2010/main" val="102963457"/>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16444</TotalTime>
  <Words>897</Words>
  <Application>Microsoft Office PowerPoint</Application>
  <PresentationFormat>Произвольный</PresentationFormat>
  <Paragraphs>108</Paragraphs>
  <Slides>11</Slides>
  <Notes>0</Notes>
  <HiddenSlides>0</HiddenSlides>
  <MMClips>0</MMClips>
  <ScaleCrop>false</ScaleCrop>
  <HeadingPairs>
    <vt:vector size="4" baseType="variant">
      <vt:variant>
        <vt:lpstr>Тема</vt:lpstr>
      </vt:variant>
      <vt:variant>
        <vt:i4>2</vt:i4>
      </vt:variant>
      <vt:variant>
        <vt:lpstr>Заголовки слайдов</vt:lpstr>
      </vt:variant>
      <vt:variant>
        <vt:i4>11</vt:i4>
      </vt:variant>
    </vt:vector>
  </HeadingPairs>
  <TitlesOfParts>
    <vt:vector size="13" baseType="lpstr">
      <vt:lpstr>Тема Office</vt:lpstr>
      <vt:lpstr>1_Тема Office</vt:lpstr>
      <vt:lpstr>Презентация PowerPoint</vt:lpstr>
      <vt:lpstr>Алтухов Андрей Георгиевич</vt:lpstr>
      <vt:lpstr>Алтухов Андрей Георгиевич</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Объём рынка</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Anatoly</dc:creator>
  <cp:lastModifiedBy>Андрей Алтухов</cp:lastModifiedBy>
  <cp:revision>157</cp:revision>
  <dcterms:created xsi:type="dcterms:W3CDTF">2019-10-07T14:05:26Z</dcterms:created>
  <dcterms:modified xsi:type="dcterms:W3CDTF">2021-04-21T08:20:20Z</dcterms:modified>
</cp:coreProperties>
</file>