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image/jpeg" Extension="jpeg"/>
  <Default ContentType="application/vnd.openxmlformats-package.relationships+xml" Extension="rels"/>
  <Override ContentType="application/vnd.openxmlformats-officedocument.presentationml.slideMaster+xml" PartName="/ppt/slideMasters/slideMaster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13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1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y="13716000" cx="24384000"/>
  <p:notesSz cx="6858000" cy="9144000"/>
  <p:defaultTextStyle>
    <a:defPPr defTabSz="914400" hangingPunct="0" indent="0" latinLnBrk="1" lvl="0" marL="0" marR="0" rtl="0" algn="l" fontAlgn="auto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i="0" kumimoji="0" normalizeH="0" spc="0" sz="1800" u="none" cap="none" strike="noStrike">
        <a:ln>
          <a:noFill/>
        </a:ln>
        <a:solidFill>
          <a:srgbClr val="000000"/>
        </a:solidFill>
        <a:effectLst/>
      </a:defRPr>
    </a:defPPr>
    <a:lvl1pPr defTabSz="1828800" hangingPunct="0" indent="0" latinLnBrk="0" lvl="0" marL="0" marR="0" rtl="0" algn="l" fontAlgn="auto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i="0" kumimoji="0" normalizeH="0" spc="0" sz="3200" u="none" cap="none" strike="noStrike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1pPr>
    <a:lvl2pPr defTabSz="1828800" hangingPunct="0" indent="0" latinLnBrk="0" lvl="1" marL="0" marR="0" rtl="0" algn="l" fontAlgn="auto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i="0" kumimoji="0" normalizeH="0" spc="0" sz="3200" u="none" cap="none" strike="noStrike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2pPr>
    <a:lvl3pPr defTabSz="1828800" hangingPunct="0" indent="0" latinLnBrk="0" lvl="2" marL="0" marR="0" rtl="0" algn="l" fontAlgn="auto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i="0" kumimoji="0" normalizeH="0" spc="0" sz="3200" u="none" cap="none" strike="noStrike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3pPr>
    <a:lvl4pPr defTabSz="1828800" hangingPunct="0" indent="0" latinLnBrk="0" lvl="3" marL="0" marR="0" rtl="0" algn="l" fontAlgn="auto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i="0" kumimoji="0" normalizeH="0" spc="0" sz="3200" u="none" cap="none" strike="noStrike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4pPr>
    <a:lvl5pPr defTabSz="1828800" hangingPunct="0" indent="0" latinLnBrk="0" lvl="4" marL="0" marR="0" rtl="0" algn="l" fontAlgn="auto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i="0" kumimoji="0" normalizeH="0" spc="0" sz="3200" u="none" cap="none" strike="noStrike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5pPr>
    <a:lvl6pPr defTabSz="1828800" hangingPunct="0" indent="0" latinLnBrk="0" lvl="5" marL="0" marR="0" rtl="0" algn="l" fontAlgn="auto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i="0" kumimoji="0" normalizeH="0" spc="0" sz="3200" u="none" cap="none" strike="noStrike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6pPr>
    <a:lvl7pPr defTabSz="1828800" hangingPunct="0" indent="0" latinLnBrk="0" lvl="6" marL="0" marR="0" rtl="0" algn="l" fontAlgn="auto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i="0" kumimoji="0" normalizeH="0" spc="0" sz="3200" u="none" cap="none" strike="noStrike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7pPr>
    <a:lvl8pPr defTabSz="1828800" hangingPunct="0" indent="0" latinLnBrk="0" lvl="7" marL="0" marR="0" rtl="0" algn="l" fontAlgn="auto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i="0" kumimoji="0" normalizeH="0" spc="0" sz="3200" u="none" cap="none" strike="noStrike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8pPr>
    <a:lvl9pPr defTabSz="1828800" hangingPunct="0" indent="0" latinLnBrk="0" lvl="8" marL="0" marR="0" rtl="0" algn="l" fontAlgn="auto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i="0" kumimoji="0" normalizeH="0" spc="0" sz="3200" u="none" cap="none" strike="noStrike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9pPr>
  </p:defaultTextStyle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1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latinLnBrk="0">
      <a:defRPr sz="2200">
        <a:latin typeface="+mj-lt"/>
        <a:ea typeface="+mj-ea"/>
        <a:cs typeface="+mj-cs"/>
        <a:sym typeface="Calibri"/>
      </a:defRPr>
    </a:lvl1pPr>
    <a:lvl2pPr indent="228600" defTabSz="1828800" latinLnBrk="0">
      <a:defRPr sz="2200">
        <a:latin typeface="+mj-lt"/>
        <a:ea typeface="+mj-ea"/>
        <a:cs typeface="+mj-cs"/>
        <a:sym typeface="Calibri"/>
      </a:defRPr>
    </a:lvl2pPr>
    <a:lvl3pPr indent="457200" defTabSz="1828800" latinLnBrk="0">
      <a:defRPr sz="2200">
        <a:latin typeface="+mj-lt"/>
        <a:ea typeface="+mj-ea"/>
        <a:cs typeface="+mj-cs"/>
        <a:sym typeface="Calibri"/>
      </a:defRPr>
    </a:lvl3pPr>
    <a:lvl4pPr indent="685800" defTabSz="1828800" latinLnBrk="0">
      <a:defRPr sz="2200">
        <a:latin typeface="+mj-lt"/>
        <a:ea typeface="+mj-ea"/>
        <a:cs typeface="+mj-cs"/>
        <a:sym typeface="Calibri"/>
      </a:defRPr>
    </a:lvl4pPr>
    <a:lvl5pPr indent="914400" defTabSz="1828800" latinLnBrk="0">
      <a:defRPr sz="2200">
        <a:latin typeface="+mj-lt"/>
        <a:ea typeface="+mj-ea"/>
        <a:cs typeface="+mj-cs"/>
        <a:sym typeface="Calibri"/>
      </a:defRPr>
    </a:lvl5pPr>
    <a:lvl6pPr indent="1143000" defTabSz="1828800" latinLnBrk="0">
      <a:defRPr sz="2200">
        <a:latin typeface="+mj-lt"/>
        <a:ea typeface="+mj-ea"/>
        <a:cs typeface="+mj-cs"/>
        <a:sym typeface="Calibri"/>
      </a:defRPr>
    </a:lvl6pPr>
    <a:lvl7pPr indent="1371600" defTabSz="1828800" latinLnBrk="0">
      <a:defRPr sz="2200">
        <a:latin typeface="+mj-lt"/>
        <a:ea typeface="+mj-ea"/>
        <a:cs typeface="+mj-cs"/>
        <a:sym typeface="Calibri"/>
      </a:defRPr>
    </a:lvl7pPr>
    <a:lvl8pPr indent="1600200" defTabSz="1828800" latinLnBrk="0">
      <a:defRPr sz="2200">
        <a:latin typeface="+mj-lt"/>
        <a:ea typeface="+mj-ea"/>
        <a:cs typeface="+mj-cs"/>
        <a:sym typeface="Calibri"/>
      </a:defRPr>
    </a:lvl8pPr>
    <a:lvl9pPr indent="1828800" defTabSz="1828800" latinLnBrk="0">
      <a:defRPr sz="2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333998" y="3398044"/>
            <a:ext cx="13716003" cy="3581402"/>
          </a:xfrm>
          <a:prstGeom prst="rect">
            <a:avLst/>
          </a:prstGeom>
        </p:spPr>
        <p:txBody>
          <a:bodyPr anchor="b"/>
          <a:lstStyle>
            <a:lvl1pPr algn="ctr">
              <a:defRPr sz="11800"/>
            </a:lvl1pPr>
          </a:lstStyle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5333998" y="7117556"/>
            <a:ext cx="13716003" cy="2483645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949003" y="10609395"/>
            <a:ext cx="16478256" cy="477737"/>
          </a:xfrm>
          <a:prstGeom prst="rect">
            <a:avLst/>
          </a:prstGeom>
        </p:spPr>
        <p:txBody>
          <a:bodyPr lIns="68578" tIns="68578" rIns="68578" bIns="68578"/>
          <a:lstStyle>
            <a:lvl1pPr algn="l" defTabSz="825500">
              <a:lnSpc>
                <a:spcPct val="100000"/>
              </a:lnSpc>
              <a:spcBef>
                <a:spcPts val="0"/>
              </a:spcBef>
              <a:defRPr sz="3200" b="1"/>
            </a:lvl1pPr>
            <a:lvl2pPr marL="762000" indent="-304800" algn="l" defTabSz="825500">
              <a:lnSpc>
                <a:spcPct val="100000"/>
              </a:lnSpc>
              <a:spcBef>
                <a:spcPts val="0"/>
              </a:spcBef>
              <a:buSzPct val="100000"/>
              <a:buChar char="•"/>
              <a:defRPr sz="3200" b="1"/>
            </a:lvl2pPr>
            <a:lvl3pPr marL="1280160" indent="-365760" algn="l" defTabSz="825500">
              <a:lnSpc>
                <a:spcPct val="100000"/>
              </a:lnSpc>
              <a:spcBef>
                <a:spcPts val="0"/>
              </a:spcBef>
              <a:buSzPct val="100000"/>
              <a:buChar char="•"/>
              <a:defRPr sz="3200" b="1"/>
            </a:lvl3pPr>
            <a:lvl4pPr marL="1778000" indent="-406400" algn="l" defTabSz="825500">
              <a:lnSpc>
                <a:spcPct val="100000"/>
              </a:lnSpc>
              <a:spcBef>
                <a:spcPts val="0"/>
              </a:spcBef>
              <a:buSzPct val="100000"/>
              <a:buChar char="•"/>
              <a:defRPr sz="3200" b="1"/>
            </a:lvl4pPr>
            <a:lvl5pPr marL="2235200" indent="-406400" algn="l" defTabSz="825500">
              <a:lnSpc>
                <a:spcPct val="100000"/>
              </a:lnSpc>
              <a:spcBef>
                <a:spcPts val="0"/>
              </a:spcBef>
              <a:buSzPct val="100000"/>
              <a:buChar char="•"/>
              <a:defRPr sz="3200" b="1"/>
            </a:lvl5pPr>
          </a:lstStyle>
          <a:p>
            <a:r>
              <a:t>Автор и дата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3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3952871" y="3645742"/>
            <a:ext cx="16478255" cy="3486155"/>
          </a:xfrm>
          <a:prstGeom prst="rect">
            <a:avLst/>
          </a:prstGeom>
        </p:spPr>
        <p:txBody>
          <a:bodyPr anchor="b"/>
          <a:lstStyle>
            <a:lvl1pPr>
              <a:defRPr sz="11400" spc="-228"/>
            </a:lvl1pPr>
          </a:lstStyle>
          <a:p>
            <a:r>
              <a:t>Заголовок презентации</a:t>
            </a:r>
          </a:p>
        </p:txBody>
      </p:sp>
      <p:sp>
        <p:nvSpPr>
          <p:cNvPr id="94" name="Уровень текста 1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3949005" y="7131891"/>
            <a:ext cx="16478254" cy="1428754"/>
          </a:xfrm>
          <a:prstGeom prst="rect">
            <a:avLst/>
          </a:prstGeom>
        </p:spPr>
        <p:txBody>
          <a:bodyPr/>
          <a:lstStyle>
            <a:lvl1pPr algn="l" defTabSz="825500">
              <a:lnSpc>
                <a:spcPct val="100000"/>
              </a:lnSpc>
              <a:spcBef>
                <a:spcPts val="0"/>
              </a:spcBef>
              <a:defRPr sz="5200" b="1"/>
            </a:lvl1pPr>
          </a:lstStyle>
          <a:p>
            <a:r>
              <a:t>Подзаголовок презентации</a:t>
            </a:r>
          </a:p>
        </p:txBody>
      </p:sp>
      <p:sp>
        <p:nvSpPr>
          <p:cNvPr id="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305298" y="4452937"/>
            <a:ext cx="15773403" cy="6527008"/>
          </a:xfrm>
          <a:prstGeom prst="rect">
            <a:avLst/>
          </a:prstGeom>
        </p:spPr>
        <p:txBody>
          <a:bodyPr/>
          <a:lstStyle>
            <a:lvl1pPr marL="424542" indent="-424542" algn="l">
              <a:buSzPct val="100000"/>
              <a:buFont typeface="Arial"/>
              <a:buChar char="•"/>
              <a:defRPr sz="5200"/>
            </a:lvl1pPr>
            <a:lvl2pPr marL="952500" indent="-495300" algn="l">
              <a:buSzPct val="100000"/>
              <a:buFont typeface="Arial"/>
              <a:buChar char="•"/>
              <a:defRPr sz="5200"/>
            </a:lvl2pPr>
            <a:lvl3pPr marL="1508760" indent="-594360" algn="l">
              <a:buSzPct val="100000"/>
              <a:buFont typeface="Arial"/>
              <a:buChar char="•"/>
              <a:defRPr sz="5200"/>
            </a:lvl3pPr>
            <a:lvl4pPr marL="2032000" indent="-660400" algn="l">
              <a:buSzPct val="100000"/>
              <a:buFont typeface="Arial"/>
              <a:buChar char="•"/>
              <a:defRPr sz="5200"/>
            </a:lvl4pPr>
            <a:lvl5pPr marL="2489200" indent="-660400" algn="l">
              <a:buSzPct val="100000"/>
              <a:buFont typeface="Arial"/>
              <a:buChar char="•"/>
              <a:defRPr sz="5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295773" y="4279105"/>
            <a:ext cx="15773403" cy="4279108"/>
          </a:xfrm>
          <a:prstGeom prst="rect">
            <a:avLst/>
          </a:prstGeom>
        </p:spPr>
        <p:txBody>
          <a:bodyPr anchor="b"/>
          <a:lstStyle>
            <a:lvl1pPr>
              <a:defRPr sz="11800"/>
            </a:lvl1pPr>
          </a:lstStyle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295773" y="8598693"/>
            <a:ext cx="15773403" cy="22502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888888"/>
                </a:solidFill>
              </a:defRPr>
            </a:lvl1pPr>
            <a:lvl2pPr algn="l">
              <a:defRPr>
                <a:solidFill>
                  <a:srgbClr val="888888"/>
                </a:solidFill>
              </a:defRPr>
            </a:lvl2pPr>
            <a:lvl3pPr algn="l">
              <a:defRPr>
                <a:solidFill>
                  <a:srgbClr val="888888"/>
                </a:solidFill>
              </a:defRPr>
            </a:lvl3pPr>
            <a:lvl4pPr algn="l">
              <a:defRPr>
                <a:solidFill>
                  <a:srgbClr val="888888"/>
                </a:solidFill>
              </a:defRPr>
            </a:lvl4pPr>
            <a:lvl5pPr algn="l">
              <a:defRPr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305298" y="4452937"/>
            <a:ext cx="7772402" cy="6527008"/>
          </a:xfrm>
          <a:prstGeom prst="rect">
            <a:avLst/>
          </a:prstGeom>
        </p:spPr>
        <p:txBody>
          <a:bodyPr/>
          <a:lstStyle>
            <a:lvl1pPr marL="424542" indent="-424542" algn="l">
              <a:buSzPct val="100000"/>
              <a:buFont typeface="Arial"/>
              <a:buChar char="•"/>
              <a:defRPr sz="5200"/>
            </a:lvl1pPr>
            <a:lvl2pPr marL="952500" indent="-495300" algn="l">
              <a:buSzPct val="100000"/>
              <a:buFont typeface="Arial"/>
              <a:buChar char="•"/>
              <a:defRPr sz="5200"/>
            </a:lvl2pPr>
            <a:lvl3pPr marL="1508760" indent="-594360" algn="l">
              <a:buSzPct val="100000"/>
              <a:buFont typeface="Arial"/>
              <a:buChar char="•"/>
              <a:defRPr sz="5200"/>
            </a:lvl3pPr>
            <a:lvl4pPr marL="2032000" indent="-660400" algn="l">
              <a:buSzPct val="100000"/>
              <a:buFont typeface="Arial"/>
              <a:buChar char="•"/>
              <a:defRPr sz="5200"/>
            </a:lvl4pPr>
            <a:lvl5pPr marL="2489200" indent="-660400" algn="l">
              <a:buSzPct val="100000"/>
              <a:buFont typeface="Arial"/>
              <a:buChar char="•"/>
              <a:defRPr sz="5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07680" y="2262186"/>
            <a:ext cx="15773403" cy="1988346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307680" y="4236244"/>
            <a:ext cx="7736683" cy="1235870"/>
          </a:xfrm>
          <a:prstGeom prst="rect">
            <a:avLst/>
          </a:prstGeom>
        </p:spPr>
        <p:txBody>
          <a:bodyPr anchor="b"/>
          <a:lstStyle>
            <a:lvl1pPr algn="l">
              <a:defRPr b="1"/>
            </a:lvl1pPr>
            <a:lvl2pPr algn="l">
              <a:defRPr b="1"/>
            </a:lvl2pPr>
            <a:lvl3pPr algn="l">
              <a:defRPr b="1"/>
            </a:lvl3pPr>
            <a:lvl4pPr algn="l">
              <a:defRPr b="1"/>
            </a:lvl4pPr>
            <a:lvl5pPr algn="l">
              <a:defRPr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Текст 4"/>
          <p:cNvSpPr>
            <a:spLocks noGrp="1"/>
          </p:cNvSpPr>
          <p:nvPr>
            <p:ph type="body" sz="quarter" idx="21"/>
          </p:nvPr>
        </p:nvSpPr>
        <p:spPr>
          <a:xfrm>
            <a:off x="12306300" y="4236244"/>
            <a:ext cx="7774783" cy="1235870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07680" y="2400299"/>
            <a:ext cx="5898358" cy="2400301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0822781" y="3195636"/>
            <a:ext cx="9258303" cy="7310440"/>
          </a:xfrm>
          <a:prstGeom prst="rect">
            <a:avLst/>
          </a:prstGeom>
        </p:spPr>
        <p:txBody>
          <a:bodyPr/>
          <a:lstStyle>
            <a:lvl1pPr marL="428625" indent="-428625" algn="l">
              <a:buSzPct val="100000"/>
              <a:buFont typeface="Arial"/>
              <a:buChar char="•"/>
              <a:defRPr sz="6000"/>
            </a:lvl1pPr>
            <a:lvl2pPr marL="947057" indent="-489857" algn="l">
              <a:buSzPct val="100000"/>
              <a:buFont typeface="Arial"/>
              <a:buChar char="•"/>
              <a:defRPr sz="6000"/>
            </a:lvl2pPr>
            <a:lvl3pPr marL="1485900" indent="-571500" algn="l">
              <a:buSzPct val="100000"/>
              <a:buFont typeface="Arial"/>
              <a:buChar char="•"/>
              <a:defRPr sz="6000"/>
            </a:lvl3pPr>
            <a:lvl4pPr marL="2057400" indent="-685800" algn="l">
              <a:buSzPct val="100000"/>
              <a:buFont typeface="Arial"/>
              <a:buChar char="•"/>
              <a:defRPr sz="6000"/>
            </a:lvl4pPr>
            <a:lvl5pPr marL="2514600" indent="-685800" algn="l">
              <a:buSzPct val="100000"/>
              <a:buFont typeface="Arial"/>
              <a:buChar char="•"/>
              <a:defRPr sz="60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Текст 3"/>
          <p:cNvSpPr>
            <a:spLocks noGrp="1"/>
          </p:cNvSpPr>
          <p:nvPr>
            <p:ph type="body" sz="quarter" idx="21"/>
          </p:nvPr>
        </p:nvSpPr>
        <p:spPr>
          <a:xfrm>
            <a:off x="4307680" y="4800598"/>
            <a:ext cx="5898358" cy="571738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07680" y="2400299"/>
            <a:ext cx="5898358" cy="2400301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83" name="Рисунок 2"/>
          <p:cNvSpPr>
            <a:spLocks noGrp="1"/>
          </p:cNvSpPr>
          <p:nvPr>
            <p:ph type="pic" sz="half" idx="21"/>
          </p:nvPr>
        </p:nvSpPr>
        <p:spPr>
          <a:xfrm>
            <a:off x="10822781" y="3195636"/>
            <a:ext cx="9258303" cy="731044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307680" y="4800598"/>
            <a:ext cx="5898358" cy="5717385"/>
          </a:xfrm>
          <a:prstGeom prst="rect">
            <a:avLst/>
          </a:prstGeom>
        </p:spPr>
        <p:txBody>
          <a:bodyPr/>
          <a:lstStyle>
            <a:lvl1pPr algn="l">
              <a:defRPr sz="3000"/>
            </a:lvl1pPr>
            <a:lvl2pPr algn="l">
              <a:defRPr sz="3000"/>
            </a:lvl2pPr>
            <a:lvl3pPr algn="l">
              <a:defRPr sz="3000"/>
            </a:lvl3pPr>
            <a:lvl4pPr algn="l">
              <a:defRPr sz="3000"/>
            </a:lvl4pPr>
            <a:lvl5pPr algn="l">
              <a:defRPr sz="30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05298" y="2262186"/>
            <a:ext cx="15773403" cy="1988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79" rIns="68579" bIns="6857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3610166" y="4876800"/>
            <a:ext cx="9550401" cy="883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79" rIns="68579" bIns="6857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9645622" y="11307321"/>
            <a:ext cx="433079" cy="431095"/>
          </a:xfrm>
          <a:prstGeom prst="rect">
            <a:avLst/>
          </a:prstGeom>
          <a:ln w="12700">
            <a:miter lim="400000"/>
          </a:ln>
        </p:spPr>
        <p:txBody>
          <a:bodyPr wrap="none" lIns="68579" tIns="68579" rIns="68579" bIns="68579" anchor="ctr">
            <a:spAutoFit/>
          </a:bodyPr>
          <a:lstStyle>
            <a:lvl1pPr algn="r">
              <a:defRPr sz="2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6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6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6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6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6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6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6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6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6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0" marR="0" indent="0" algn="ctr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lide 16_9 - 4.png" descr="Slide 16_9 - 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7747"/>
            <a:ext cx="24388028" cy="13716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меро энерджи.png" descr="меро энерджи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1969" y="-60874"/>
            <a:ext cx="24720471" cy="139029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меро энерджи.png" descr="меро энерджи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944" y="-20648"/>
            <a:ext cx="24461452" cy="137572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кейсы 22-23-1.png" descr="кейсы 22-23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5533" y="-35725"/>
            <a:ext cx="24515067" cy="13787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вместе ярче.png" descr="вместе ярче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7986" y="-2172"/>
            <a:ext cx="24559972" cy="138127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вместе ярче.png" descr="вместе ярче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5995" y="31039"/>
            <a:ext cx="24689096" cy="138853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кейсы 22-23-2.png" descr="кейсы 22-23-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204" y="13732"/>
            <a:ext cx="24473229" cy="137639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кейсы 22-23.png" descr="кейсы 22-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863" y="-58068"/>
            <a:ext cx="24594525" cy="138321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2M1Mxv9OGA0.jpg" descr="2M1Mxv9OGA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17301" y="0"/>
            <a:ext cx="9962747" cy="6643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sVO8K-AO8uQ.jpg" descr="sVO8K-AO8uQ.jpg"/>
          <p:cNvPicPr>
            <a:picLocks noChangeAspect="1"/>
          </p:cNvPicPr>
          <p:nvPr/>
        </p:nvPicPr>
        <p:blipFill>
          <a:blip r:embed="rId3">
            <a:extLst/>
          </a:blip>
          <a:srcRect r="36234"/>
          <a:stretch>
            <a:fillRect/>
          </a:stretch>
        </p:blipFill>
        <p:spPr>
          <a:xfrm>
            <a:off x="8468137" y="-1"/>
            <a:ext cx="5996236" cy="6270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z6cAa6GO2xg.jpg" descr="z6cAa6GO2xg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312689" y="6266825"/>
            <a:ext cx="11181817" cy="745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ystEVTPkLj8.jpg" descr="ystEVTPkLj8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3004" y="6291670"/>
            <a:ext cx="11107293" cy="7406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JkrDp6EX8Ds.jpg" descr="JkrDp6EX8Ds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489244" y="6291670"/>
            <a:ext cx="11107293" cy="7406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FClJnUwy948.jpg" descr="FClJnUwy948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-930525" y="-15560"/>
            <a:ext cx="9450175" cy="63013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меро энерджи.png" descr="меро энерджи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53" y="0"/>
            <a:ext cx="24377294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кроссы.png" descr="кроссы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402" y="14433"/>
            <a:ext cx="24402804" cy="137243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Slide 16_9 - 9.png" descr="Slide 16_9 - 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0169" y="45640"/>
            <a:ext cx="24544338" cy="138039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проект кроссы костюм, машина.png" descr="проект кроссы костюм, машина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0451" y="-15995"/>
            <a:ext cx="24444902" cy="137479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умная одежда-1.png" descr="умная одежда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3598" y="-43101"/>
            <a:ext cx="24664098" cy="138712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умная одежда.png" descr="умная одежда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9566" y="-75609"/>
            <a:ext cx="24543131" cy="138032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меро энерджи-2.png" descr="меро энерджи-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0736" y="6481"/>
            <a:ext cx="24473599" cy="137641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меро энерджи-3.png" descr="меро энерджи-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799" y="-41463"/>
            <a:ext cx="24535474" cy="137989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о.png" descr="о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0566" y="-21349"/>
            <a:ext cx="24485132" cy="13770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Slide 16_9 - 8.png" descr="Slide 16_9 - 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4416" y="-40719"/>
            <a:ext cx="24532831" cy="137974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Прямоугольник 8"/>
          <p:cNvSpPr txBox="1"/>
          <p:nvPr/>
        </p:nvSpPr>
        <p:spPr>
          <a:xfrm>
            <a:off x="11363383" y="11180371"/>
            <a:ext cx="11335508" cy="403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8579" tIns="68579" rIns="68579" bIns="68579">
            <a:spAutoFit/>
          </a:bodyPr>
          <a:lstStyle/>
          <a:p>
            <a:pPr>
              <a:defRPr sz="2200">
                <a:solidFill>
                  <a:srgbClr val="FFFFFF"/>
                </a:solidFill>
                <a:latin typeface="BankGothic RUSS Medium"/>
                <a:ea typeface="BankGothic RUSS Medium"/>
                <a:cs typeface="BankGothic RUSS Medium"/>
                <a:sym typeface="BankGothic RUSS Medium"/>
              </a:defRPr>
            </a:pPr>
            <a:r>
              <a:t>Федеральная сеть детских технопарков </a:t>
            </a:r>
            <a:r>
              <a:rPr sz="3200"/>
              <a:t>«Кванториум»</a:t>
            </a:r>
          </a:p>
        </p:txBody>
      </p:sp>
      <p:sp>
        <p:nvSpPr>
          <p:cNvPr id="111" name="Прямая соединительная линия 16"/>
          <p:cNvSpPr/>
          <p:nvPr/>
        </p:nvSpPr>
        <p:spPr>
          <a:xfrm flipH="1" flipV="1">
            <a:off x="3924296" y="11574778"/>
            <a:ext cx="7261864" cy="3"/>
          </a:xfrm>
          <a:prstGeom prst="line">
            <a:avLst/>
          </a:prstGeom>
          <a:ln w="12700">
            <a:solidFill>
              <a:srgbClr val="FAE1F9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2" name="Прямая соединительная линия 19"/>
          <p:cNvSpPr/>
          <p:nvPr/>
        </p:nvSpPr>
        <p:spPr>
          <a:xfrm flipV="1">
            <a:off x="3924296" y="3878579"/>
            <a:ext cx="2" cy="7696203"/>
          </a:xfrm>
          <a:prstGeom prst="line">
            <a:avLst/>
          </a:prstGeom>
          <a:ln w="12700">
            <a:solidFill>
              <a:srgbClr val="FAE1F9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3" name="Прямая соединительная линия 25"/>
          <p:cNvSpPr/>
          <p:nvPr/>
        </p:nvSpPr>
        <p:spPr>
          <a:xfrm flipH="1" flipV="1">
            <a:off x="17236439" y="2376487"/>
            <a:ext cx="3163732" cy="1"/>
          </a:xfrm>
          <a:prstGeom prst="line">
            <a:avLst/>
          </a:prstGeom>
          <a:ln w="12700">
            <a:solidFill>
              <a:srgbClr val="FAE1F9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4" name="TextBox 42"/>
          <p:cNvSpPr txBox="1"/>
          <p:nvPr/>
        </p:nvSpPr>
        <p:spPr>
          <a:xfrm>
            <a:off x="8714523" y="10261988"/>
            <a:ext cx="2099396" cy="403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79" rIns="68579" bIns="68579">
            <a:spAutoFit/>
          </a:bodyPr>
          <a:lstStyle>
            <a:lvl1pPr algn="ctr">
              <a:defRPr>
                <a:solidFill>
                  <a:srgbClr val="F2F2F2"/>
                </a:solidFill>
                <a:latin typeface="BankGothic RUSS Medium"/>
                <a:ea typeface="BankGothic RUSS Medium"/>
                <a:cs typeface="BankGothic RUSS Medium"/>
                <a:sym typeface="BankGothic RUSS Medium"/>
              </a:defRPr>
            </a:lvl1pPr>
          </a:lstStyle>
          <a:p>
            <a:r>
              <a:t>ХАЙТЕК</a:t>
            </a:r>
          </a:p>
        </p:txBody>
      </p:sp>
      <p:sp>
        <p:nvSpPr>
          <p:cNvPr id="115" name="TextBox 43"/>
          <p:cNvSpPr txBox="1"/>
          <p:nvPr/>
        </p:nvSpPr>
        <p:spPr>
          <a:xfrm>
            <a:off x="4745563" y="10260213"/>
            <a:ext cx="3343970" cy="403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79" rIns="68579" bIns="68579">
            <a:spAutoFit/>
          </a:bodyPr>
          <a:lstStyle>
            <a:lvl1pPr algn="ctr">
              <a:defRPr>
                <a:solidFill>
                  <a:srgbClr val="F2F2F2"/>
                </a:solidFill>
                <a:latin typeface="BankGothic RUSS Medium"/>
                <a:ea typeface="BankGothic RUSS Medium"/>
                <a:cs typeface="BankGothic RUSS Medium"/>
                <a:sym typeface="BankGothic RUSS Medium"/>
              </a:defRPr>
            </a:lvl1pPr>
          </a:lstStyle>
          <a:p>
            <a:r>
              <a:t>ПРОМДИЗАЙН</a:t>
            </a:r>
          </a:p>
        </p:txBody>
      </p:sp>
      <p:sp>
        <p:nvSpPr>
          <p:cNvPr id="116" name="TextBox 50"/>
          <p:cNvSpPr txBox="1"/>
          <p:nvPr/>
        </p:nvSpPr>
        <p:spPr>
          <a:xfrm>
            <a:off x="15469663" y="10285065"/>
            <a:ext cx="2099396" cy="403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79" rIns="68579" bIns="68579">
            <a:spAutoFit/>
          </a:bodyPr>
          <a:lstStyle>
            <a:lvl1pPr algn="ctr">
              <a:defRPr>
                <a:solidFill>
                  <a:srgbClr val="F2F2F2"/>
                </a:solidFill>
                <a:latin typeface="BankGothic RUSS Medium"/>
                <a:ea typeface="BankGothic RUSS Medium"/>
                <a:cs typeface="BankGothic RUSS Medium"/>
                <a:sym typeface="BankGothic RUSS Medium"/>
              </a:defRPr>
            </a:lvl1pPr>
          </a:lstStyle>
          <a:p>
            <a:r>
              <a:t>НАНО</a:t>
            </a:r>
          </a:p>
        </p:txBody>
      </p:sp>
      <p:sp>
        <p:nvSpPr>
          <p:cNvPr id="117" name="TextBox 51"/>
          <p:cNvSpPr txBox="1"/>
          <p:nvPr/>
        </p:nvSpPr>
        <p:spPr>
          <a:xfrm>
            <a:off x="11363383" y="10318098"/>
            <a:ext cx="2749172" cy="403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79" rIns="68579" bIns="68579">
            <a:spAutoFit/>
          </a:bodyPr>
          <a:lstStyle>
            <a:lvl1pPr algn="ctr">
              <a:defRPr>
                <a:solidFill>
                  <a:srgbClr val="F2F2F2"/>
                </a:solidFill>
                <a:latin typeface="BankGothic RUSS Medium"/>
                <a:ea typeface="BankGothic RUSS Medium"/>
                <a:cs typeface="BankGothic RUSS Medium"/>
                <a:sym typeface="BankGothic RUSS Medium"/>
              </a:defRPr>
            </a:lvl1pPr>
          </a:lstStyle>
          <a:p>
            <a:r>
              <a:t>ПРОМРОБО</a:t>
            </a:r>
          </a:p>
        </p:txBody>
      </p:sp>
      <p:sp>
        <p:nvSpPr>
          <p:cNvPr id="118" name="Хайтекквантум"/>
          <p:cNvSpPr txBox="1"/>
          <p:nvPr/>
        </p:nvSpPr>
        <p:spPr>
          <a:xfrm>
            <a:off x="3067835" y="2289882"/>
            <a:ext cx="18267744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algn="ctr" defTabSz="355600">
              <a:lnSpc>
                <a:spcPct val="120000"/>
              </a:lnSpc>
              <a:defRPr sz="7800">
                <a:solidFill>
                  <a:srgbClr val="FFFFFF"/>
                </a:solidFill>
                <a:latin typeface="BankGothic RUSS Medium"/>
                <a:ea typeface="BankGothic RUSS Medium"/>
                <a:cs typeface="BankGothic RUSS Medium"/>
                <a:sym typeface="BankGothic RUSS Medium"/>
              </a:defRPr>
            </a:lvl1pPr>
          </a:lstStyle>
          <a:p>
            <a:r>
              <a:t>направления</a:t>
            </a:r>
          </a:p>
        </p:txBody>
      </p:sp>
      <p:sp>
        <p:nvSpPr>
          <p:cNvPr id="119" name="TextBox 35"/>
          <p:cNvSpPr txBox="1"/>
          <p:nvPr/>
        </p:nvSpPr>
        <p:spPr>
          <a:xfrm>
            <a:off x="18097030" y="10270908"/>
            <a:ext cx="2099396" cy="403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79" rIns="68579" bIns="68579">
            <a:spAutoFit/>
          </a:bodyPr>
          <a:lstStyle>
            <a:lvl1pPr algn="ctr">
              <a:defRPr>
                <a:solidFill>
                  <a:srgbClr val="F2F2F2"/>
                </a:solidFill>
                <a:latin typeface="BankGothic RUSS Medium"/>
                <a:ea typeface="BankGothic RUSS Medium"/>
                <a:cs typeface="BankGothic RUSS Medium"/>
                <a:sym typeface="BankGothic RUSS Medium"/>
              </a:defRPr>
            </a:lvl1pPr>
          </a:lstStyle>
          <a:p>
            <a:r>
              <a:t>АВТО</a:t>
            </a:r>
          </a:p>
        </p:txBody>
      </p:sp>
      <p:pic>
        <p:nvPicPr>
          <p:cNvPr id="120" name="Slide 16_9 - 5.png" descr="Slide 16_9 - 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14" y="-24459"/>
            <a:ext cx="24388028" cy="13716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Slide 16_9 - 7.png" descr="Slide 16_9 - 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9142" y="25598"/>
            <a:ext cx="24602283" cy="13836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энерджи лого что куда.png" descr="энерджи лого что куда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627" y="0"/>
            <a:ext cx="24388029" cy="13716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Slide 16_9 - 10.png" descr="Slide 16_9 - 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498" y="-34872"/>
            <a:ext cx="24512036" cy="137857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партнеры энерджи.png" descr="партнеры энерджи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2930" y="64776"/>
            <a:ext cx="24157674" cy="135864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меро энерджи-1.png" descr="меро энерджи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84" y="-71867"/>
            <a:ext cx="24388028" cy="13716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68579" tIns="68579" rIns="68579" bIns="6857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8579" tIns="68579" rIns="68579" bIns="6857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68579" tIns="68579" rIns="68579" bIns="6857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8579" tIns="68579" rIns="68579" bIns="6857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