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1"/>
  </p:notesMasterIdLst>
  <p:handoutMasterIdLst>
    <p:handoutMasterId r:id="rId22"/>
  </p:handoutMasterIdLst>
  <p:sldIdLst>
    <p:sldId id="807" r:id="rId2"/>
    <p:sldId id="815" r:id="rId3"/>
    <p:sldId id="810" r:id="rId4"/>
    <p:sldId id="811" r:id="rId5"/>
    <p:sldId id="812" r:id="rId6"/>
    <p:sldId id="813" r:id="rId7"/>
    <p:sldId id="816" r:id="rId8"/>
    <p:sldId id="821" r:id="rId9"/>
    <p:sldId id="818" r:id="rId10"/>
    <p:sldId id="819" r:id="rId11"/>
    <p:sldId id="820" r:id="rId12"/>
    <p:sldId id="817" r:id="rId13"/>
    <p:sldId id="822" r:id="rId14"/>
    <p:sldId id="823" r:id="rId15"/>
    <p:sldId id="825" r:id="rId16"/>
    <p:sldId id="824" r:id="rId17"/>
    <p:sldId id="827" r:id="rId18"/>
    <p:sldId id="828" r:id="rId19"/>
    <p:sldId id="809" r:id="rId20"/>
  </p:sldIdLst>
  <p:sldSz cx="12192000" cy="6858000"/>
  <p:notesSz cx="9926638" cy="6797675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84C402-009B-48EF-BE2B-56AFABFEFAE3}">
          <p14:sldIdLst>
            <p14:sldId id="807"/>
            <p14:sldId id="815"/>
            <p14:sldId id="810"/>
            <p14:sldId id="811"/>
            <p14:sldId id="812"/>
            <p14:sldId id="813"/>
            <p14:sldId id="816"/>
            <p14:sldId id="821"/>
            <p14:sldId id="818"/>
            <p14:sldId id="819"/>
            <p14:sldId id="820"/>
            <p14:sldId id="817"/>
            <p14:sldId id="822"/>
            <p14:sldId id="823"/>
            <p14:sldId id="825"/>
            <p14:sldId id="824"/>
            <p14:sldId id="827"/>
            <p14:sldId id="828"/>
            <p14:sldId id="8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haratian" initials="AK" lastIdx="2" clrIdx="0">
    <p:extLst>
      <p:ext uri="{19B8F6BF-5375-455C-9EA6-DF929625EA0E}">
        <p15:presenceInfo xmlns:p15="http://schemas.microsoft.com/office/powerpoint/2012/main" userId="b7bea06d06ca32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5ED"/>
    <a:srgbClr val="000000"/>
    <a:srgbClr val="66FFFF"/>
    <a:srgbClr val="00C1D5"/>
    <a:srgbClr val="FF6969"/>
    <a:srgbClr val="D1DCE5"/>
    <a:srgbClr val="36424A"/>
    <a:srgbClr val="0D9BE9"/>
    <a:srgbClr val="FFFFFF"/>
    <a:srgbClr val="0F3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9" autoAdjust="0"/>
    <p:restoredTop sz="94796" autoAdjust="0"/>
  </p:normalViewPr>
  <p:slideViewPr>
    <p:cSldViewPr>
      <p:cViewPr varScale="1">
        <p:scale>
          <a:sx n="111" d="100"/>
          <a:sy n="111" d="100"/>
        </p:scale>
        <p:origin x="948" y="114"/>
      </p:cViewPr>
      <p:guideLst>
        <p:guide orient="horz" pos="2160"/>
        <p:guide pos="393"/>
      </p:guideLst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>
      <p:cViewPr varScale="1">
        <p:scale>
          <a:sx n="68" d="100"/>
          <a:sy n="68" d="100"/>
        </p:scale>
        <p:origin x="16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haratian" userId="b7bea06d06ca32ed" providerId="LiveId" clId="{A70A55C3-C6BF-4F29-967F-7A7A3CE32295}"/>
    <pc:docChg chg="undo custSel addSld delSld modSld sldOrd modMainMaster">
      <pc:chgData name="Anna Kharatian" userId="b7bea06d06ca32ed" providerId="LiveId" clId="{A70A55C3-C6BF-4F29-967F-7A7A3CE32295}" dt="2023-03-08T16:42:12.538" v="4286" actId="478"/>
      <pc:docMkLst>
        <pc:docMk/>
      </pc:docMkLst>
      <pc:sldChg chg="modSp mod modClrScheme chgLayout">
        <pc:chgData name="Anna Kharatian" userId="b7bea06d06ca32ed" providerId="LiveId" clId="{A70A55C3-C6BF-4F29-967F-7A7A3CE32295}" dt="2023-03-08T15:32:00.744" v="3036" actId="700"/>
        <pc:sldMkLst>
          <pc:docMk/>
          <pc:sldMk cId="2122826361" sldId="568"/>
        </pc:sldMkLst>
        <pc:spChg chg="mod ord">
          <ac:chgData name="Anna Kharatian" userId="b7bea06d06ca32ed" providerId="LiveId" clId="{A70A55C3-C6BF-4F29-967F-7A7A3CE32295}" dt="2023-03-08T15:32:00.744" v="3036" actId="700"/>
          <ac:spMkLst>
            <pc:docMk/>
            <pc:sldMk cId="2122826361" sldId="568"/>
            <ac:spMk id="8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5:32:00.744" v="3036" actId="700"/>
          <ac:spMkLst>
            <pc:docMk/>
            <pc:sldMk cId="2122826361" sldId="568"/>
            <ac:spMk id="9" creationId="{00000000-0000-0000-0000-000000000000}"/>
          </ac:spMkLst>
        </pc:spChg>
      </pc:sldChg>
      <pc:sldChg chg="del">
        <pc:chgData name="Anna Kharatian" userId="b7bea06d06ca32ed" providerId="LiveId" clId="{A70A55C3-C6BF-4F29-967F-7A7A3CE32295}" dt="2023-03-08T15:19:50.708" v="2325" actId="47"/>
        <pc:sldMkLst>
          <pc:docMk/>
          <pc:sldMk cId="2526667747" sldId="571"/>
        </pc:sldMkLst>
      </pc:sldChg>
      <pc:sldChg chg="del">
        <pc:chgData name="Anna Kharatian" userId="b7bea06d06ca32ed" providerId="LiveId" clId="{A70A55C3-C6BF-4F29-967F-7A7A3CE32295}" dt="2023-03-08T15:00:22.961" v="1891" actId="47"/>
        <pc:sldMkLst>
          <pc:docMk/>
          <pc:sldMk cId="3644980636" sldId="574"/>
        </pc:sldMkLst>
      </pc:sldChg>
      <pc:sldChg chg="modSp mod">
        <pc:chgData name="Anna Kharatian" userId="b7bea06d06ca32ed" providerId="LiveId" clId="{A70A55C3-C6BF-4F29-967F-7A7A3CE32295}" dt="2023-03-08T13:22:56.004" v="1" actId="20577"/>
        <pc:sldMkLst>
          <pc:docMk/>
          <pc:sldMk cId="1273521509" sldId="577"/>
        </pc:sldMkLst>
        <pc:spChg chg="mod">
          <ac:chgData name="Anna Kharatian" userId="b7bea06d06ca32ed" providerId="LiveId" clId="{A70A55C3-C6BF-4F29-967F-7A7A3CE32295}" dt="2023-03-08T13:22:56.004" v="1" actId="20577"/>
          <ac:spMkLst>
            <pc:docMk/>
            <pc:sldMk cId="1273521509" sldId="577"/>
            <ac:spMk id="18" creationId="{31803105-14DD-4A4E-A594-EF60812E5EA9}"/>
          </ac:spMkLst>
        </pc:spChg>
      </pc:sldChg>
      <pc:sldChg chg="modSp mod">
        <pc:chgData name="Anna Kharatian" userId="b7bea06d06ca32ed" providerId="LiveId" clId="{A70A55C3-C6BF-4F29-967F-7A7A3CE32295}" dt="2023-03-08T16:25:09.134" v="4183" actId="207"/>
        <pc:sldMkLst>
          <pc:docMk/>
          <pc:sldMk cId="3060953113" sldId="578"/>
        </pc:sldMkLst>
        <pc:spChg chg="mod">
          <ac:chgData name="Anna Kharatian" userId="b7bea06d06ca32ed" providerId="LiveId" clId="{A70A55C3-C6BF-4F29-967F-7A7A3CE32295}" dt="2023-03-08T16:25:09.134" v="4183" actId="207"/>
          <ac:spMkLst>
            <pc:docMk/>
            <pc:sldMk cId="3060953113" sldId="578"/>
            <ac:spMk id="5" creationId="{BA5B202D-B752-48B0-90B6-09605F9A49E9}"/>
          </ac:spMkLst>
        </pc:spChg>
      </pc:sldChg>
      <pc:sldChg chg="modSp mod">
        <pc:chgData name="Anna Kharatian" userId="b7bea06d06ca32ed" providerId="LiveId" clId="{A70A55C3-C6BF-4F29-967F-7A7A3CE32295}" dt="2023-03-08T16:23:16.851" v="4168" actId="20577"/>
        <pc:sldMkLst>
          <pc:docMk/>
          <pc:sldMk cId="1728180656" sldId="579"/>
        </pc:sldMkLst>
        <pc:spChg chg="mod">
          <ac:chgData name="Anna Kharatian" userId="b7bea06d06ca32ed" providerId="LiveId" clId="{A70A55C3-C6BF-4F29-967F-7A7A3CE32295}" dt="2023-03-08T16:23:16.851" v="4168" actId="20577"/>
          <ac:spMkLst>
            <pc:docMk/>
            <pc:sldMk cId="1728180656" sldId="579"/>
            <ac:spMk id="18" creationId="{31803105-14DD-4A4E-A594-EF60812E5EA9}"/>
          </ac:spMkLst>
        </pc:spChg>
        <pc:picChg chg="mod">
          <ac:chgData name="Anna Kharatian" userId="b7bea06d06ca32ed" providerId="LiveId" clId="{A70A55C3-C6BF-4F29-967F-7A7A3CE32295}" dt="2023-03-08T13:25:38.110" v="13" actId="1076"/>
          <ac:picMkLst>
            <pc:docMk/>
            <pc:sldMk cId="1728180656" sldId="579"/>
            <ac:picMk id="2050" creationId="{00000000-0000-0000-0000-000000000000}"/>
          </ac:picMkLst>
        </pc:picChg>
      </pc:sldChg>
      <pc:sldChg chg="del">
        <pc:chgData name="Anna Kharatian" userId="b7bea06d06ca32ed" providerId="LiveId" clId="{A70A55C3-C6BF-4F29-967F-7A7A3CE32295}" dt="2023-03-08T15:00:28.489" v="1892" actId="47"/>
        <pc:sldMkLst>
          <pc:docMk/>
          <pc:sldMk cId="4243489621" sldId="581"/>
        </pc:sldMkLst>
      </pc:sldChg>
      <pc:sldChg chg="del">
        <pc:chgData name="Anna Kharatian" userId="b7bea06d06ca32ed" providerId="LiveId" clId="{A70A55C3-C6BF-4F29-967F-7A7A3CE32295}" dt="2023-03-08T14:57:10.258" v="1834" actId="47"/>
        <pc:sldMkLst>
          <pc:docMk/>
          <pc:sldMk cId="2680851595" sldId="583"/>
        </pc:sldMkLst>
      </pc:sldChg>
      <pc:sldChg chg="modSp del mod ord">
        <pc:chgData name="Anna Kharatian" userId="b7bea06d06ca32ed" providerId="LiveId" clId="{A70A55C3-C6BF-4F29-967F-7A7A3CE32295}" dt="2023-03-08T15:19:49.066" v="2324" actId="47"/>
        <pc:sldMkLst>
          <pc:docMk/>
          <pc:sldMk cId="2205013813" sldId="587"/>
        </pc:sldMkLst>
        <pc:spChg chg="mod">
          <ac:chgData name="Anna Kharatian" userId="b7bea06d06ca32ed" providerId="LiveId" clId="{A70A55C3-C6BF-4F29-967F-7A7A3CE32295}" dt="2023-03-08T13:31:38.898" v="217" actId="20577"/>
          <ac:spMkLst>
            <pc:docMk/>
            <pc:sldMk cId="2205013813" sldId="587"/>
            <ac:spMk id="5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3:29:43.349" v="107" actId="20577"/>
          <ac:spMkLst>
            <pc:docMk/>
            <pc:sldMk cId="2205013813" sldId="587"/>
            <ac:spMk id="6" creationId="{3DD06593-BEE5-1C4A-8717-41A96FDA4158}"/>
          </ac:spMkLst>
        </pc:spChg>
      </pc:sldChg>
      <pc:sldChg chg="del">
        <pc:chgData name="Anna Kharatian" userId="b7bea06d06ca32ed" providerId="LiveId" clId="{A70A55C3-C6BF-4F29-967F-7A7A3CE32295}" dt="2023-03-08T14:57:07.749" v="1833" actId="47"/>
        <pc:sldMkLst>
          <pc:docMk/>
          <pc:sldMk cId="1702910539" sldId="593"/>
        </pc:sldMkLst>
      </pc:sldChg>
      <pc:sldChg chg="del">
        <pc:chgData name="Anna Kharatian" userId="b7bea06d06ca32ed" providerId="LiveId" clId="{A70A55C3-C6BF-4F29-967F-7A7A3CE32295}" dt="2023-03-08T14:57:11.255" v="1835" actId="47"/>
        <pc:sldMkLst>
          <pc:docMk/>
          <pc:sldMk cId="2443650239" sldId="595"/>
        </pc:sldMkLst>
      </pc:sldChg>
      <pc:sldChg chg="modSp mod">
        <pc:chgData name="Anna Kharatian" userId="b7bea06d06ca32ed" providerId="LiveId" clId="{A70A55C3-C6BF-4F29-967F-7A7A3CE32295}" dt="2023-03-08T16:23:59.653" v="4172" actId="1076"/>
        <pc:sldMkLst>
          <pc:docMk/>
          <pc:sldMk cId="1224443348" sldId="596"/>
        </pc:sldMkLst>
        <pc:spChg chg="mod">
          <ac:chgData name="Anna Kharatian" userId="b7bea06d06ca32ed" providerId="LiveId" clId="{A70A55C3-C6BF-4F29-967F-7A7A3CE32295}" dt="2023-03-08T16:23:52.881" v="4171" actId="1076"/>
          <ac:spMkLst>
            <pc:docMk/>
            <pc:sldMk cId="1224443348" sldId="596"/>
            <ac:spMk id="16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6:23:41.432" v="4169" actId="403"/>
          <ac:spMkLst>
            <pc:docMk/>
            <pc:sldMk cId="1224443348" sldId="596"/>
            <ac:spMk id="64" creationId="{A65FAD81-A42C-4CE6-BFBA-516029A782DC}"/>
          </ac:spMkLst>
        </pc:spChg>
        <pc:picChg chg="mod">
          <ac:chgData name="Anna Kharatian" userId="b7bea06d06ca32ed" providerId="LiveId" clId="{A70A55C3-C6BF-4F29-967F-7A7A3CE32295}" dt="2023-03-08T16:23:46.415" v="4170" actId="1076"/>
          <ac:picMkLst>
            <pc:docMk/>
            <pc:sldMk cId="1224443348" sldId="596"/>
            <ac:picMk id="2" creationId="{00000000-0000-0000-0000-000000000000}"/>
          </ac:picMkLst>
        </pc:picChg>
        <pc:picChg chg="mod">
          <ac:chgData name="Anna Kharatian" userId="b7bea06d06ca32ed" providerId="LiveId" clId="{A70A55C3-C6BF-4F29-967F-7A7A3CE32295}" dt="2023-03-08T16:23:59.653" v="4172" actId="1076"/>
          <ac:picMkLst>
            <pc:docMk/>
            <pc:sldMk cId="1224443348" sldId="596"/>
            <ac:picMk id="5" creationId="{00000000-0000-0000-0000-000000000000}"/>
          </ac:picMkLst>
        </pc:picChg>
        <pc:picChg chg="mod">
          <ac:chgData name="Anna Kharatian" userId="b7bea06d06ca32ed" providerId="LiveId" clId="{A70A55C3-C6BF-4F29-967F-7A7A3CE32295}" dt="2023-03-08T16:23:59.653" v="4172" actId="1076"/>
          <ac:picMkLst>
            <pc:docMk/>
            <pc:sldMk cId="1224443348" sldId="596"/>
            <ac:picMk id="8" creationId="{00000000-0000-0000-0000-000000000000}"/>
          </ac:picMkLst>
        </pc:picChg>
      </pc:sldChg>
      <pc:sldChg chg="del">
        <pc:chgData name="Anna Kharatian" userId="b7bea06d06ca32ed" providerId="LiveId" clId="{A70A55C3-C6BF-4F29-967F-7A7A3CE32295}" dt="2023-03-08T14:57:12.020" v="1836" actId="47"/>
        <pc:sldMkLst>
          <pc:docMk/>
          <pc:sldMk cId="1423297793" sldId="597"/>
        </pc:sldMkLst>
      </pc:sldChg>
      <pc:sldChg chg="del">
        <pc:chgData name="Anna Kharatian" userId="b7bea06d06ca32ed" providerId="LiveId" clId="{A70A55C3-C6BF-4F29-967F-7A7A3CE32295}" dt="2023-03-08T14:58:16.158" v="1844" actId="47"/>
        <pc:sldMkLst>
          <pc:docMk/>
          <pc:sldMk cId="3157066912" sldId="599"/>
        </pc:sldMkLst>
      </pc:sldChg>
      <pc:sldChg chg="modSp del mod ord modClrScheme chgLayout">
        <pc:chgData name="Anna Kharatian" userId="b7bea06d06ca32ed" providerId="LiveId" clId="{A70A55C3-C6BF-4F29-967F-7A7A3CE32295}" dt="2023-03-08T13:33:03.646" v="244" actId="47"/>
        <pc:sldMkLst>
          <pc:docMk/>
          <pc:sldMk cId="1985375529" sldId="600"/>
        </pc:sldMkLst>
        <pc:spChg chg="mod ord">
          <ac:chgData name="Anna Kharatian" userId="b7bea06d06ca32ed" providerId="LiveId" clId="{A70A55C3-C6BF-4F29-967F-7A7A3CE32295}" dt="2023-03-08T13:28:32.358" v="53" actId="20577"/>
          <ac:spMkLst>
            <pc:docMk/>
            <pc:sldMk cId="1985375529" sldId="600"/>
            <ac:spMk id="2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3:28:37.239" v="64" actId="20577"/>
          <ac:spMkLst>
            <pc:docMk/>
            <pc:sldMk cId="1985375529" sldId="600"/>
            <ac:spMk id="3" creationId="{00000000-0000-0000-0000-000000000000}"/>
          </ac:spMkLst>
        </pc:spChg>
      </pc:sldChg>
      <pc:sldChg chg="del">
        <pc:chgData name="Anna Kharatian" userId="b7bea06d06ca32ed" providerId="LiveId" clId="{A70A55C3-C6BF-4F29-967F-7A7A3CE32295}" dt="2023-03-08T14:56:55.924" v="1832" actId="47"/>
        <pc:sldMkLst>
          <pc:docMk/>
          <pc:sldMk cId="1870909112" sldId="601"/>
        </pc:sldMkLst>
      </pc:sldChg>
      <pc:sldChg chg="modSp add del mod">
        <pc:chgData name="Anna Kharatian" userId="b7bea06d06ca32ed" providerId="LiveId" clId="{A70A55C3-C6BF-4F29-967F-7A7A3CE32295}" dt="2023-03-08T14:56:50.123" v="1831" actId="47"/>
        <pc:sldMkLst>
          <pc:docMk/>
          <pc:sldMk cId="1125515062" sldId="602"/>
        </pc:sldMkLst>
        <pc:spChg chg="mod">
          <ac:chgData name="Anna Kharatian" userId="b7bea06d06ca32ed" providerId="LiveId" clId="{A70A55C3-C6BF-4F29-967F-7A7A3CE32295}" dt="2023-03-08T13:28:53.960" v="84" actId="20577"/>
          <ac:spMkLst>
            <pc:docMk/>
            <pc:sldMk cId="1125515062" sldId="602"/>
            <ac:spMk id="2" creationId="{00000000-0000-0000-0000-000000000000}"/>
          </ac:spMkLst>
        </pc:spChg>
      </pc:sldChg>
      <pc:sldChg chg="add del">
        <pc:chgData name="Anna Kharatian" userId="b7bea06d06ca32ed" providerId="LiveId" clId="{A70A55C3-C6BF-4F29-967F-7A7A3CE32295}" dt="2023-03-08T13:29:22.348" v="88" actId="47"/>
        <pc:sldMkLst>
          <pc:docMk/>
          <pc:sldMk cId="97729189" sldId="603"/>
        </pc:sldMkLst>
      </pc:sldChg>
      <pc:sldChg chg="addSp delSp modSp new mod modClrScheme chgLayout">
        <pc:chgData name="Anna Kharatian" userId="b7bea06d06ca32ed" providerId="LiveId" clId="{A70A55C3-C6BF-4F29-967F-7A7A3CE32295}" dt="2023-03-08T15:48:54.925" v="3814" actId="1076"/>
        <pc:sldMkLst>
          <pc:docMk/>
          <pc:sldMk cId="3184797023" sldId="603"/>
        </pc:sldMkLst>
        <pc:spChg chg="mod ord">
          <ac:chgData name="Anna Kharatian" userId="b7bea06d06ca32ed" providerId="LiveId" clId="{A70A55C3-C6BF-4F29-967F-7A7A3CE32295}" dt="2023-03-08T15:30:25.004" v="3023" actId="700"/>
          <ac:spMkLst>
            <pc:docMk/>
            <pc:sldMk cId="3184797023" sldId="603"/>
            <ac:spMk id="2" creationId="{E290613E-EA77-4D3D-9C5B-18CBBA401B35}"/>
          </ac:spMkLst>
        </pc:spChg>
        <pc:spChg chg="del mod ord">
          <ac:chgData name="Anna Kharatian" userId="b7bea06d06ca32ed" providerId="LiveId" clId="{A70A55C3-C6BF-4F29-967F-7A7A3CE32295}" dt="2023-03-08T15:30:25.004" v="3023" actId="700"/>
          <ac:spMkLst>
            <pc:docMk/>
            <pc:sldMk cId="3184797023" sldId="603"/>
            <ac:spMk id="3" creationId="{11DF1D9A-6B05-4249-8D8B-BB61623E41DE}"/>
          </ac:spMkLst>
        </pc:spChg>
        <pc:spChg chg="add mod ord">
          <ac:chgData name="Anna Kharatian" userId="b7bea06d06ca32ed" providerId="LiveId" clId="{A70A55C3-C6BF-4F29-967F-7A7A3CE32295}" dt="2023-03-08T15:48:40.428" v="3812" actId="20577"/>
          <ac:spMkLst>
            <pc:docMk/>
            <pc:sldMk cId="3184797023" sldId="603"/>
            <ac:spMk id="4" creationId="{9D2FD18D-9736-478F-A647-CD974A0851E8}"/>
          </ac:spMkLst>
        </pc:spChg>
        <pc:spChg chg="add mod">
          <ac:chgData name="Anna Kharatian" userId="b7bea06d06ca32ed" providerId="LiveId" clId="{A70A55C3-C6BF-4F29-967F-7A7A3CE32295}" dt="2023-03-08T15:48:38.938" v="3811" actId="1076"/>
          <ac:spMkLst>
            <pc:docMk/>
            <pc:sldMk cId="3184797023" sldId="603"/>
            <ac:spMk id="5" creationId="{92679292-6243-4CB7-ABE3-11E602D72339}"/>
          </ac:spMkLst>
        </pc:spChg>
        <pc:spChg chg="add mod">
          <ac:chgData name="Anna Kharatian" userId="b7bea06d06ca32ed" providerId="LiveId" clId="{A70A55C3-C6BF-4F29-967F-7A7A3CE32295}" dt="2023-03-08T15:48:51.182" v="3813" actId="1076"/>
          <ac:spMkLst>
            <pc:docMk/>
            <pc:sldMk cId="3184797023" sldId="603"/>
            <ac:spMk id="6" creationId="{12F4013C-0480-4566-8285-781B7106EA41}"/>
          </ac:spMkLst>
        </pc:spChg>
        <pc:spChg chg="add mod">
          <ac:chgData name="Anna Kharatian" userId="b7bea06d06ca32ed" providerId="LiveId" clId="{A70A55C3-C6BF-4F29-967F-7A7A3CE32295}" dt="2023-03-08T15:48:54.925" v="3814" actId="1076"/>
          <ac:spMkLst>
            <pc:docMk/>
            <pc:sldMk cId="3184797023" sldId="603"/>
            <ac:spMk id="7" creationId="{DD67BF5E-BE97-48A8-873F-581F959559C9}"/>
          </ac:spMkLst>
        </pc:spChg>
      </pc:sldChg>
      <pc:sldChg chg="addSp delSp modSp add mod ord modClrScheme chgLayout">
        <pc:chgData name="Anna Kharatian" userId="b7bea06d06ca32ed" providerId="LiveId" clId="{A70A55C3-C6BF-4F29-967F-7A7A3CE32295}" dt="2023-03-08T16:33:25.493" v="4224" actId="1076"/>
        <pc:sldMkLst>
          <pc:docMk/>
          <pc:sldMk cId="2607948725" sldId="604"/>
        </pc:sldMkLst>
        <pc:spChg chg="mod ord">
          <ac:chgData name="Anna Kharatian" userId="b7bea06d06ca32ed" providerId="LiveId" clId="{A70A55C3-C6BF-4F29-967F-7A7A3CE32295}" dt="2023-03-08T15:46:31.828" v="3789" actId="403"/>
          <ac:spMkLst>
            <pc:docMk/>
            <pc:sldMk cId="2607948725" sldId="604"/>
            <ac:spMk id="4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5:21:47.882" v="2401" actId="6549"/>
          <ac:spMkLst>
            <pc:docMk/>
            <pc:sldMk cId="2607948725" sldId="604"/>
            <ac:spMk id="5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3:33:17.767" v="284" actId="20577"/>
          <ac:spMkLst>
            <pc:docMk/>
            <pc:sldMk cId="2607948725" sldId="604"/>
            <ac:spMk id="6" creationId="{3DD06593-BEE5-1C4A-8717-41A96FDA4158}"/>
          </ac:spMkLst>
        </pc:spChg>
        <pc:grpChg chg="add del mod">
          <ac:chgData name="Anna Kharatian" userId="b7bea06d06ca32ed" providerId="LiveId" clId="{A70A55C3-C6BF-4F29-967F-7A7A3CE32295}" dt="2023-03-08T16:33:18.782" v="4223" actId="164"/>
          <ac:grpSpMkLst>
            <pc:docMk/>
            <pc:sldMk cId="2607948725" sldId="604"/>
            <ac:grpSpMk id="13" creationId="{FD3014FF-48CD-42EB-9F24-F43E96380031}"/>
          </ac:grpSpMkLst>
        </pc:grpChg>
        <pc:grpChg chg="add mod">
          <ac:chgData name="Anna Kharatian" userId="b7bea06d06ca32ed" providerId="LiveId" clId="{A70A55C3-C6BF-4F29-967F-7A7A3CE32295}" dt="2023-03-08T16:33:25.493" v="4224" actId="1076"/>
          <ac:grpSpMkLst>
            <pc:docMk/>
            <pc:sldMk cId="2607948725" sldId="604"/>
            <ac:grpSpMk id="15" creationId="{D8A5E2A8-2B0E-4CF2-B529-C45606F665A5}"/>
          </ac:grpSpMkLst>
        </pc:grpChg>
        <pc:picChg chg="add mod">
          <ac:chgData name="Anna Kharatian" userId="b7bea06d06ca32ed" providerId="LiveId" clId="{A70A55C3-C6BF-4F29-967F-7A7A3CE32295}" dt="2023-03-08T14:20:42.075" v="1222" actId="1076"/>
          <ac:picMkLst>
            <pc:docMk/>
            <pc:sldMk cId="2607948725" sldId="604"/>
            <ac:picMk id="3" creationId="{60E62ED6-31B3-4F05-AE3D-5EB8FC4D3C1E}"/>
          </ac:picMkLst>
        </pc:picChg>
        <pc:picChg chg="add del mod">
          <ac:chgData name="Anna Kharatian" userId="b7bea06d06ca32ed" providerId="LiveId" clId="{A70A55C3-C6BF-4F29-967F-7A7A3CE32295}" dt="2023-03-08T15:38:48.149" v="3409" actId="21"/>
          <ac:picMkLst>
            <pc:docMk/>
            <pc:sldMk cId="2607948725" sldId="604"/>
            <ac:picMk id="8" creationId="{ED1604B0-C7FC-4DE5-9C07-D191523D34F0}"/>
          </ac:picMkLst>
        </pc:picChg>
        <pc:picChg chg="add mod">
          <ac:chgData name="Anna Kharatian" userId="b7bea06d06ca32ed" providerId="LiveId" clId="{A70A55C3-C6BF-4F29-967F-7A7A3CE32295}" dt="2023-03-08T16:28:27.703" v="4196" actId="1076"/>
          <ac:picMkLst>
            <pc:docMk/>
            <pc:sldMk cId="2607948725" sldId="604"/>
            <ac:picMk id="9" creationId="{133B21D6-4463-44C7-A8CC-71361419505B}"/>
          </ac:picMkLst>
        </pc:picChg>
        <pc:picChg chg="add del mod">
          <ac:chgData name="Anna Kharatian" userId="b7bea06d06ca32ed" providerId="LiveId" clId="{A70A55C3-C6BF-4F29-967F-7A7A3CE32295}" dt="2023-03-08T16:26:06.184" v="4185"/>
          <ac:picMkLst>
            <pc:docMk/>
            <pc:sldMk cId="2607948725" sldId="604"/>
            <ac:picMk id="10" creationId="{BF064C77-0E90-4991-A1B7-67FEBD551037}"/>
          </ac:picMkLst>
        </pc:picChg>
        <pc:picChg chg="add del mod topLvl modCrop">
          <ac:chgData name="Anna Kharatian" userId="b7bea06d06ca32ed" providerId="LiveId" clId="{A70A55C3-C6BF-4F29-967F-7A7A3CE32295}" dt="2023-03-08T16:32:28.577" v="4220" actId="478"/>
          <ac:picMkLst>
            <pc:docMk/>
            <pc:sldMk cId="2607948725" sldId="604"/>
            <ac:picMk id="11" creationId="{908938F8-CE5F-4A7F-9BC8-6F4FA8B5556A}"/>
          </ac:picMkLst>
        </pc:picChg>
        <pc:picChg chg="add del mod ord topLvl modCrop">
          <ac:chgData name="Anna Kharatian" userId="b7bea06d06ca32ed" providerId="LiveId" clId="{A70A55C3-C6BF-4F29-967F-7A7A3CE32295}" dt="2023-03-08T16:32:28.577" v="4220" actId="478"/>
          <ac:picMkLst>
            <pc:docMk/>
            <pc:sldMk cId="2607948725" sldId="604"/>
            <ac:picMk id="12" creationId="{D2C1241E-90F3-4B2B-8399-6446A3A7F9AA}"/>
          </ac:picMkLst>
        </pc:picChg>
        <pc:picChg chg="add mod modCrop">
          <ac:chgData name="Anna Kharatian" userId="b7bea06d06ca32ed" providerId="LiveId" clId="{A70A55C3-C6BF-4F29-967F-7A7A3CE32295}" dt="2023-03-08T16:33:18.782" v="4223" actId="164"/>
          <ac:picMkLst>
            <pc:docMk/>
            <pc:sldMk cId="2607948725" sldId="604"/>
            <ac:picMk id="14" creationId="{900B145B-AC56-4687-B186-060F1D2E98EC}"/>
          </ac:picMkLst>
        </pc:picChg>
      </pc:sldChg>
      <pc:sldChg chg="addSp delSp modSp add mod modClrScheme chgLayout">
        <pc:chgData name="Anna Kharatian" userId="b7bea06d06ca32ed" providerId="LiveId" clId="{A70A55C3-C6BF-4F29-967F-7A7A3CE32295}" dt="2023-03-08T16:42:12.538" v="4286" actId="478"/>
        <pc:sldMkLst>
          <pc:docMk/>
          <pc:sldMk cId="3355826964" sldId="605"/>
        </pc:sldMkLst>
        <pc:spChg chg="mod ord">
          <ac:chgData name="Anna Kharatian" userId="b7bea06d06ca32ed" providerId="LiveId" clId="{A70A55C3-C6BF-4F29-967F-7A7A3CE32295}" dt="2023-03-08T15:37:59.463" v="3391" actId="700"/>
          <ac:spMkLst>
            <pc:docMk/>
            <pc:sldMk cId="3355826964" sldId="605"/>
            <ac:spMk id="4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6:41:48.977" v="4283" actId="1076"/>
          <ac:spMkLst>
            <pc:docMk/>
            <pc:sldMk cId="3355826964" sldId="605"/>
            <ac:spMk id="5" creationId="{00000000-0000-0000-0000-000000000000}"/>
          </ac:spMkLst>
        </pc:spChg>
        <pc:picChg chg="add mod modCrop">
          <ac:chgData name="Anna Kharatian" userId="b7bea06d06ca32ed" providerId="LiveId" clId="{A70A55C3-C6BF-4F29-967F-7A7A3CE32295}" dt="2023-03-08T16:40:17.033" v="4269" actId="732"/>
          <ac:picMkLst>
            <pc:docMk/>
            <pc:sldMk cId="3355826964" sldId="605"/>
            <ac:picMk id="3" creationId="{0DB19DD7-1941-4FE4-A002-30BF09183650}"/>
          </ac:picMkLst>
        </pc:picChg>
        <pc:picChg chg="add del mod">
          <ac:chgData name="Anna Kharatian" userId="b7bea06d06ca32ed" providerId="LiveId" clId="{A70A55C3-C6BF-4F29-967F-7A7A3CE32295}" dt="2023-03-08T16:37:18.681" v="4253" actId="478"/>
          <ac:picMkLst>
            <pc:docMk/>
            <pc:sldMk cId="3355826964" sldId="605"/>
            <ac:picMk id="7" creationId="{E69AE0A4-45C0-4567-BA9E-BDA8E33FF60F}"/>
          </ac:picMkLst>
        </pc:picChg>
        <pc:picChg chg="add del mod">
          <ac:chgData name="Anna Kharatian" userId="b7bea06d06ca32ed" providerId="LiveId" clId="{A70A55C3-C6BF-4F29-967F-7A7A3CE32295}" dt="2023-03-08T16:41:14.066" v="4276" actId="478"/>
          <ac:picMkLst>
            <pc:docMk/>
            <pc:sldMk cId="3355826964" sldId="605"/>
            <ac:picMk id="8" creationId="{5FB410EA-F904-48B5-A562-72231CD652E1}"/>
          </ac:picMkLst>
        </pc:picChg>
        <pc:picChg chg="add mod">
          <ac:chgData name="Anna Kharatian" userId="b7bea06d06ca32ed" providerId="LiveId" clId="{A70A55C3-C6BF-4F29-967F-7A7A3CE32295}" dt="2023-03-08T16:40:19.409" v="4270" actId="1037"/>
          <ac:picMkLst>
            <pc:docMk/>
            <pc:sldMk cId="3355826964" sldId="605"/>
            <ac:picMk id="10" creationId="{7E17C308-2B3C-4F73-AA8E-18CEFE16AB81}"/>
          </ac:picMkLst>
        </pc:picChg>
        <pc:picChg chg="add mod">
          <ac:chgData name="Anna Kharatian" userId="b7bea06d06ca32ed" providerId="LiveId" clId="{A70A55C3-C6BF-4F29-967F-7A7A3CE32295}" dt="2023-03-08T16:41:32.183" v="4282" actId="14100"/>
          <ac:picMkLst>
            <pc:docMk/>
            <pc:sldMk cId="3355826964" sldId="605"/>
            <ac:picMk id="11" creationId="{13C58A11-1A59-41D6-8170-039F8E914155}"/>
          </ac:picMkLst>
        </pc:picChg>
        <pc:picChg chg="add del mod">
          <ac:chgData name="Anna Kharatian" userId="b7bea06d06ca32ed" providerId="LiveId" clId="{A70A55C3-C6BF-4F29-967F-7A7A3CE32295}" dt="2023-03-08T16:42:12.538" v="4286" actId="478"/>
          <ac:picMkLst>
            <pc:docMk/>
            <pc:sldMk cId="3355826964" sldId="605"/>
            <ac:picMk id="12" creationId="{C05397A6-57F6-478F-88AF-D331C9E5AE3D}"/>
          </ac:picMkLst>
        </pc:picChg>
      </pc:sldChg>
      <pc:sldChg chg="addSp delSp modSp add mod addCm delCm">
        <pc:chgData name="Anna Kharatian" userId="b7bea06d06ca32ed" providerId="LiveId" clId="{A70A55C3-C6BF-4F29-967F-7A7A3CE32295}" dt="2023-03-08T14:55:20.124" v="1826" actId="207"/>
        <pc:sldMkLst>
          <pc:docMk/>
          <pc:sldMk cId="959340080" sldId="606"/>
        </pc:sldMkLst>
        <pc:spChg chg="del">
          <ac:chgData name="Anna Kharatian" userId="b7bea06d06ca32ed" providerId="LiveId" clId="{A70A55C3-C6BF-4F29-967F-7A7A3CE32295}" dt="2023-03-08T14:36:10.158" v="1581" actId="478"/>
          <ac:spMkLst>
            <pc:docMk/>
            <pc:sldMk cId="959340080" sldId="606"/>
            <ac:spMk id="2" creationId="{9DC458EB-64DA-4F7A-96E8-D915C3E8878A}"/>
          </ac:spMkLst>
        </pc:spChg>
        <pc:spChg chg="add del">
          <ac:chgData name="Anna Kharatian" userId="b7bea06d06ca32ed" providerId="LiveId" clId="{A70A55C3-C6BF-4F29-967F-7A7A3CE32295}" dt="2023-03-08T14:36:12.209" v="1583" actId="478"/>
          <ac:spMkLst>
            <pc:docMk/>
            <pc:sldMk cId="959340080" sldId="606"/>
            <ac:spMk id="3" creationId="{CBE7CC23-FFD8-457A-99BE-C5F02AA05807}"/>
          </ac:spMkLst>
        </pc:spChg>
        <pc:spChg chg="add mod">
          <ac:chgData name="Anna Kharatian" userId="b7bea06d06ca32ed" providerId="LiveId" clId="{A70A55C3-C6BF-4F29-967F-7A7A3CE32295}" dt="2023-03-08T14:55:20.124" v="1826" actId="207"/>
          <ac:spMkLst>
            <pc:docMk/>
            <pc:sldMk cId="959340080" sldId="606"/>
            <ac:spMk id="18" creationId="{6F5DC4C7-1D4B-46E8-B456-F1571BF57894}"/>
          </ac:spMkLst>
        </pc:spChg>
        <pc:picChg chg="add mod modCrop">
          <ac:chgData name="Anna Kharatian" userId="b7bea06d06ca32ed" providerId="LiveId" clId="{A70A55C3-C6BF-4F29-967F-7A7A3CE32295}" dt="2023-03-08T14:50:18.252" v="1686" actId="732"/>
          <ac:picMkLst>
            <pc:docMk/>
            <pc:sldMk cId="959340080" sldId="606"/>
            <ac:picMk id="5" creationId="{29AECB2A-D728-4E6B-9EFD-EA3777E3889D}"/>
          </ac:picMkLst>
        </pc:picChg>
        <pc:picChg chg="add mod modCrop">
          <ac:chgData name="Anna Kharatian" userId="b7bea06d06ca32ed" providerId="LiveId" clId="{A70A55C3-C6BF-4F29-967F-7A7A3CE32295}" dt="2023-03-08T14:48:59.846" v="1676" actId="732"/>
          <ac:picMkLst>
            <pc:docMk/>
            <pc:sldMk cId="959340080" sldId="606"/>
            <ac:picMk id="7" creationId="{11208545-EB1E-4401-85FA-594E7A4181C2}"/>
          </ac:picMkLst>
        </pc:picChg>
        <pc:picChg chg="add mod modCrop">
          <ac:chgData name="Anna Kharatian" userId="b7bea06d06ca32ed" providerId="LiveId" clId="{A70A55C3-C6BF-4F29-967F-7A7A3CE32295}" dt="2023-03-08T14:49:04.890" v="1677" actId="732"/>
          <ac:picMkLst>
            <pc:docMk/>
            <pc:sldMk cId="959340080" sldId="606"/>
            <ac:picMk id="9" creationId="{588F62E9-4DBE-4DE2-BFA2-087419364015}"/>
          </ac:picMkLst>
        </pc:picChg>
        <pc:picChg chg="add mod modCrop">
          <ac:chgData name="Anna Kharatian" userId="b7bea06d06ca32ed" providerId="LiveId" clId="{A70A55C3-C6BF-4F29-967F-7A7A3CE32295}" dt="2023-03-08T14:47:35.551" v="1664" actId="14100"/>
          <ac:picMkLst>
            <pc:docMk/>
            <pc:sldMk cId="959340080" sldId="606"/>
            <ac:picMk id="11" creationId="{DE468BA3-0AFE-4A96-BC77-6C196652CDEF}"/>
          </ac:picMkLst>
        </pc:picChg>
        <pc:picChg chg="add mod modCrop">
          <ac:chgData name="Anna Kharatian" userId="b7bea06d06ca32ed" providerId="LiveId" clId="{A70A55C3-C6BF-4F29-967F-7A7A3CE32295}" dt="2023-03-08T14:51:14.981" v="1695" actId="1036"/>
          <ac:picMkLst>
            <pc:docMk/>
            <pc:sldMk cId="959340080" sldId="606"/>
            <ac:picMk id="13" creationId="{BE4B2B62-B958-471F-95E2-462B3FA44C79}"/>
          </ac:picMkLst>
        </pc:picChg>
        <pc:picChg chg="add mod modCrop">
          <ac:chgData name="Anna Kharatian" userId="b7bea06d06ca32ed" providerId="LiveId" clId="{A70A55C3-C6BF-4F29-967F-7A7A3CE32295}" dt="2023-03-08T14:50:54.275" v="1691" actId="732"/>
          <ac:picMkLst>
            <pc:docMk/>
            <pc:sldMk cId="959340080" sldId="606"/>
            <ac:picMk id="15" creationId="{7ACD872E-174C-4325-8C9E-A249B9A9972C}"/>
          </ac:picMkLst>
        </pc:picChg>
        <pc:picChg chg="add mod modCrop">
          <ac:chgData name="Anna Kharatian" userId="b7bea06d06ca32ed" providerId="LiveId" clId="{A70A55C3-C6BF-4F29-967F-7A7A3CE32295}" dt="2023-03-08T14:49:56.459" v="1683" actId="732"/>
          <ac:picMkLst>
            <pc:docMk/>
            <pc:sldMk cId="959340080" sldId="606"/>
            <ac:picMk id="17" creationId="{1CA94FC1-B072-47F9-A6BE-BA912A7A1317}"/>
          </ac:picMkLst>
        </pc:picChg>
      </pc:sldChg>
      <pc:sldChg chg="modSp new mod">
        <pc:chgData name="Anna Kharatian" userId="b7bea06d06ca32ed" providerId="LiveId" clId="{A70A55C3-C6BF-4F29-967F-7A7A3CE32295}" dt="2023-03-08T15:38:21.706" v="3398" actId="20577"/>
        <pc:sldMkLst>
          <pc:docMk/>
          <pc:sldMk cId="507371653" sldId="607"/>
        </pc:sldMkLst>
        <pc:spChg chg="mod">
          <ac:chgData name="Anna Kharatian" userId="b7bea06d06ca32ed" providerId="LiveId" clId="{A70A55C3-C6BF-4F29-967F-7A7A3CE32295}" dt="2023-03-08T15:38:21.706" v="3398" actId="20577"/>
          <ac:spMkLst>
            <pc:docMk/>
            <pc:sldMk cId="507371653" sldId="607"/>
            <ac:spMk id="2" creationId="{400D3368-AE81-44A7-A4CE-6730CBBF404C}"/>
          </ac:spMkLst>
        </pc:spChg>
      </pc:sldChg>
      <pc:sldChg chg="addSp delSp modSp add mod ord">
        <pc:chgData name="Anna Kharatian" userId="b7bea06d06ca32ed" providerId="LiveId" clId="{A70A55C3-C6BF-4F29-967F-7A7A3CE32295}" dt="2023-03-08T16:13:49.851" v="4075" actId="732"/>
        <pc:sldMkLst>
          <pc:docMk/>
          <pc:sldMk cId="1205980492" sldId="608"/>
        </pc:sldMkLst>
        <pc:spChg chg="del">
          <ac:chgData name="Anna Kharatian" userId="b7bea06d06ca32ed" providerId="LiveId" clId="{A70A55C3-C6BF-4F29-967F-7A7A3CE32295}" dt="2023-03-08T15:39:04.411" v="3414" actId="478"/>
          <ac:spMkLst>
            <pc:docMk/>
            <pc:sldMk cId="1205980492" sldId="608"/>
            <ac:spMk id="18" creationId="{6F5DC4C7-1D4B-46E8-B456-F1571BF57894}"/>
          </ac:spMkLst>
        </pc:spChg>
        <pc:spChg chg="add mod">
          <ac:chgData name="Anna Kharatian" userId="b7bea06d06ca32ed" providerId="LiveId" clId="{A70A55C3-C6BF-4F29-967F-7A7A3CE32295}" dt="2023-03-08T15:53:44.770" v="3838" actId="1036"/>
          <ac:spMkLst>
            <pc:docMk/>
            <pc:sldMk cId="1205980492" sldId="608"/>
            <ac:spMk id="19" creationId="{E334D6F9-6090-442A-A597-55D62BDAAE5D}"/>
          </ac:spMkLst>
        </pc:spChg>
        <pc:picChg chg="add mod">
          <ac:chgData name="Anna Kharatian" userId="b7bea06d06ca32ed" providerId="LiveId" clId="{A70A55C3-C6BF-4F29-967F-7A7A3CE32295}" dt="2023-03-08T16:03:03.448" v="3998" actId="14100"/>
          <ac:picMkLst>
            <pc:docMk/>
            <pc:sldMk cId="1205980492" sldId="608"/>
            <ac:picMk id="3" creationId="{D973B0B7-DF28-4A2C-878F-337FCE93C1A1}"/>
          </ac:picMkLst>
        </pc:picChg>
        <pc:picChg chg="del">
          <ac:chgData name="Anna Kharatian" userId="b7bea06d06ca32ed" providerId="LiveId" clId="{A70A55C3-C6BF-4F29-967F-7A7A3CE32295}" dt="2023-03-08T15:38:41.128" v="3407" actId="478"/>
          <ac:picMkLst>
            <pc:docMk/>
            <pc:sldMk cId="1205980492" sldId="608"/>
            <ac:picMk id="5" creationId="{29AECB2A-D728-4E6B-9EFD-EA3777E3889D}"/>
          </ac:picMkLst>
        </pc:picChg>
        <pc:picChg chg="add mod">
          <ac:chgData name="Anna Kharatian" userId="b7bea06d06ca32ed" providerId="LiveId" clId="{A70A55C3-C6BF-4F29-967F-7A7A3CE32295}" dt="2023-03-08T16:07:45.104" v="4040" actId="1038"/>
          <ac:picMkLst>
            <pc:docMk/>
            <pc:sldMk cId="1205980492" sldId="608"/>
            <ac:picMk id="6" creationId="{597C8ADF-15DB-4AB0-BED4-0D15A3984F66}"/>
          </ac:picMkLst>
        </pc:picChg>
        <pc:picChg chg="del">
          <ac:chgData name="Anna Kharatian" userId="b7bea06d06ca32ed" providerId="LiveId" clId="{A70A55C3-C6BF-4F29-967F-7A7A3CE32295}" dt="2023-03-08T15:38:39.144" v="3403" actId="478"/>
          <ac:picMkLst>
            <pc:docMk/>
            <pc:sldMk cId="1205980492" sldId="608"/>
            <ac:picMk id="7" creationId="{11208545-EB1E-4401-85FA-594E7A4181C2}"/>
          </ac:picMkLst>
        </pc:picChg>
        <pc:picChg chg="del">
          <ac:chgData name="Anna Kharatian" userId="b7bea06d06ca32ed" providerId="LiveId" clId="{A70A55C3-C6BF-4F29-967F-7A7A3CE32295}" dt="2023-03-08T15:38:40.663" v="3406" actId="478"/>
          <ac:picMkLst>
            <pc:docMk/>
            <pc:sldMk cId="1205980492" sldId="608"/>
            <ac:picMk id="9" creationId="{588F62E9-4DBE-4DE2-BFA2-087419364015}"/>
          </ac:picMkLst>
        </pc:picChg>
        <pc:picChg chg="add mod">
          <ac:chgData name="Anna Kharatian" userId="b7bea06d06ca32ed" providerId="LiveId" clId="{A70A55C3-C6BF-4F29-967F-7A7A3CE32295}" dt="2023-03-08T16:07:31.117" v="4035" actId="1038"/>
          <ac:picMkLst>
            <pc:docMk/>
            <pc:sldMk cId="1205980492" sldId="608"/>
            <ac:picMk id="10" creationId="{9369476B-C0CB-4950-AF0A-400576473363}"/>
          </ac:picMkLst>
        </pc:picChg>
        <pc:picChg chg="del">
          <ac:chgData name="Anna Kharatian" userId="b7bea06d06ca32ed" providerId="LiveId" clId="{A70A55C3-C6BF-4F29-967F-7A7A3CE32295}" dt="2023-03-08T15:38:39.634" v="3404" actId="478"/>
          <ac:picMkLst>
            <pc:docMk/>
            <pc:sldMk cId="1205980492" sldId="608"/>
            <ac:picMk id="11" creationId="{DE468BA3-0AFE-4A96-BC77-6C196652CDEF}"/>
          </ac:picMkLst>
        </pc:picChg>
        <pc:picChg chg="add del mod">
          <ac:chgData name="Anna Kharatian" userId="b7bea06d06ca32ed" providerId="LiveId" clId="{A70A55C3-C6BF-4F29-967F-7A7A3CE32295}" dt="2023-03-08T16:12:27.430" v="4059" actId="478"/>
          <ac:picMkLst>
            <pc:docMk/>
            <pc:sldMk cId="1205980492" sldId="608"/>
            <ac:picMk id="12" creationId="{3AFACDF3-B673-41AF-97C4-18E2231CA3FB}"/>
          </ac:picMkLst>
        </pc:picChg>
        <pc:picChg chg="del">
          <ac:chgData name="Anna Kharatian" userId="b7bea06d06ca32ed" providerId="LiveId" clId="{A70A55C3-C6BF-4F29-967F-7A7A3CE32295}" dt="2023-03-08T15:38:40.128" v="3405" actId="478"/>
          <ac:picMkLst>
            <pc:docMk/>
            <pc:sldMk cId="1205980492" sldId="608"/>
            <ac:picMk id="13" creationId="{BE4B2B62-B958-471F-95E2-462B3FA44C79}"/>
          </ac:picMkLst>
        </pc:picChg>
        <pc:picChg chg="del">
          <ac:chgData name="Anna Kharatian" userId="b7bea06d06ca32ed" providerId="LiveId" clId="{A70A55C3-C6BF-4F29-967F-7A7A3CE32295}" dt="2023-03-08T15:38:38.666" v="3402" actId="478"/>
          <ac:picMkLst>
            <pc:docMk/>
            <pc:sldMk cId="1205980492" sldId="608"/>
            <ac:picMk id="15" creationId="{7ACD872E-174C-4325-8C9E-A249B9A9972C}"/>
          </ac:picMkLst>
        </pc:picChg>
        <pc:picChg chg="add mod">
          <ac:chgData name="Anna Kharatian" userId="b7bea06d06ca32ed" providerId="LiveId" clId="{A70A55C3-C6BF-4F29-967F-7A7A3CE32295}" dt="2023-03-08T15:53:44.770" v="3838" actId="1036"/>
          <ac:picMkLst>
            <pc:docMk/>
            <pc:sldMk cId="1205980492" sldId="608"/>
            <ac:picMk id="16" creationId="{8A9EECBA-27C2-4F56-A44B-1ACD93D6D3BF}"/>
          </ac:picMkLst>
        </pc:picChg>
        <pc:picChg chg="del">
          <ac:chgData name="Anna Kharatian" userId="b7bea06d06ca32ed" providerId="LiveId" clId="{A70A55C3-C6BF-4F29-967F-7A7A3CE32295}" dt="2023-03-08T15:38:41.604" v="3408" actId="478"/>
          <ac:picMkLst>
            <pc:docMk/>
            <pc:sldMk cId="1205980492" sldId="608"/>
            <ac:picMk id="17" creationId="{1CA94FC1-B072-47F9-A6BE-BA912A7A1317}"/>
          </ac:picMkLst>
        </pc:picChg>
        <pc:picChg chg="add del mod ord modCrop">
          <ac:chgData name="Anna Kharatian" userId="b7bea06d06ca32ed" providerId="LiveId" clId="{A70A55C3-C6BF-4F29-967F-7A7A3CE32295}" dt="2023-03-08T16:12:25.318" v="4057" actId="478"/>
          <ac:picMkLst>
            <pc:docMk/>
            <pc:sldMk cId="1205980492" sldId="608"/>
            <ac:picMk id="20" creationId="{74EF5E4F-77D0-4442-8545-E9C64ED2E87E}"/>
          </ac:picMkLst>
        </pc:picChg>
        <pc:picChg chg="add mod modCrop">
          <ac:chgData name="Anna Kharatian" userId="b7bea06d06ca32ed" providerId="LiveId" clId="{A70A55C3-C6BF-4F29-967F-7A7A3CE32295}" dt="2023-03-08T16:06:01.965" v="4021" actId="18131"/>
          <ac:picMkLst>
            <pc:docMk/>
            <pc:sldMk cId="1205980492" sldId="608"/>
            <ac:picMk id="22" creationId="{2643E86A-728E-499C-960E-81E942A893D8}"/>
          </ac:picMkLst>
        </pc:picChg>
        <pc:picChg chg="add del mod">
          <ac:chgData name="Anna Kharatian" userId="b7bea06d06ca32ed" providerId="LiveId" clId="{A70A55C3-C6BF-4F29-967F-7A7A3CE32295}" dt="2023-03-08T16:12:44.514" v="4061" actId="21"/>
          <ac:picMkLst>
            <pc:docMk/>
            <pc:sldMk cId="1205980492" sldId="608"/>
            <ac:picMk id="24" creationId="{89A040FB-F0C9-402A-8B3A-DD17B8750A33}"/>
          </ac:picMkLst>
        </pc:picChg>
        <pc:picChg chg="add del mod">
          <ac:chgData name="Anna Kharatian" userId="b7bea06d06ca32ed" providerId="LiveId" clId="{A70A55C3-C6BF-4F29-967F-7A7A3CE32295}" dt="2023-03-08T16:12:25.963" v="4058" actId="478"/>
          <ac:picMkLst>
            <pc:docMk/>
            <pc:sldMk cId="1205980492" sldId="608"/>
            <ac:picMk id="26" creationId="{0DB05A40-8B51-427C-8014-FEB4F3A2E105}"/>
          </ac:picMkLst>
        </pc:picChg>
        <pc:picChg chg="add mod modCrop">
          <ac:chgData name="Anna Kharatian" userId="b7bea06d06ca32ed" providerId="LiveId" clId="{A70A55C3-C6BF-4F29-967F-7A7A3CE32295}" dt="2023-03-08T16:13:49.851" v="4075" actId="732"/>
          <ac:picMkLst>
            <pc:docMk/>
            <pc:sldMk cId="1205980492" sldId="608"/>
            <ac:picMk id="27" creationId="{A9970AD6-25C8-4DAB-8109-AB81246D3120}"/>
          </ac:picMkLst>
        </pc:picChg>
      </pc:sldChg>
      <pc:sldChg chg="addSp delSp modSp add mod">
        <pc:chgData name="Anna Kharatian" userId="b7bea06d06ca32ed" providerId="LiveId" clId="{A70A55C3-C6BF-4F29-967F-7A7A3CE32295}" dt="2023-03-08T16:24:28.252" v="4174" actId="1076"/>
        <pc:sldMkLst>
          <pc:docMk/>
          <pc:sldMk cId="1918577932" sldId="609"/>
        </pc:sldMkLst>
        <pc:spChg chg="del">
          <ac:chgData name="Anna Kharatian" userId="b7bea06d06ca32ed" providerId="LiveId" clId="{A70A55C3-C6BF-4F29-967F-7A7A3CE32295}" dt="2023-03-08T16:09:49.482" v="4051" actId="478"/>
          <ac:spMkLst>
            <pc:docMk/>
            <pc:sldMk cId="1918577932" sldId="609"/>
            <ac:spMk id="19" creationId="{E334D6F9-6090-442A-A597-55D62BDAAE5D}"/>
          </ac:spMkLst>
        </pc:spChg>
        <pc:spChg chg="add mod">
          <ac:chgData name="Anna Kharatian" userId="b7bea06d06ca32ed" providerId="LiveId" clId="{A70A55C3-C6BF-4F29-967F-7A7A3CE32295}" dt="2023-03-08T16:24:28.252" v="4174" actId="1076"/>
          <ac:spMkLst>
            <pc:docMk/>
            <pc:sldMk cId="1918577932" sldId="609"/>
            <ac:spMk id="25" creationId="{64801FD6-94A5-414A-815E-B17DFF0C83E1}"/>
          </ac:spMkLst>
        </pc:spChg>
        <pc:picChg chg="del">
          <ac:chgData name="Anna Kharatian" userId="b7bea06d06ca32ed" providerId="LiveId" clId="{A70A55C3-C6BF-4F29-967F-7A7A3CE32295}" dt="2023-03-08T16:09:49.955" v="4052" actId="478"/>
          <ac:picMkLst>
            <pc:docMk/>
            <pc:sldMk cId="1918577932" sldId="609"/>
            <ac:picMk id="3" creationId="{D973B0B7-DF28-4A2C-878F-337FCE93C1A1}"/>
          </ac:picMkLst>
        </pc:picChg>
        <pc:picChg chg="add del mod">
          <ac:chgData name="Anna Kharatian" userId="b7bea06d06ca32ed" providerId="LiveId" clId="{A70A55C3-C6BF-4F29-967F-7A7A3CE32295}" dt="2023-03-08T16:12:52.554" v="4064" actId="21"/>
          <ac:picMkLst>
            <pc:docMk/>
            <pc:sldMk cId="1918577932" sldId="609"/>
            <ac:picMk id="4" creationId="{C0841C31-C050-49C9-954F-926EAA28FA09}"/>
          </ac:picMkLst>
        </pc:picChg>
        <pc:picChg chg="del">
          <ac:chgData name="Anna Kharatian" userId="b7bea06d06ca32ed" providerId="LiveId" clId="{A70A55C3-C6BF-4F29-967F-7A7A3CE32295}" dt="2023-03-08T16:09:47.240" v="4048" actId="478"/>
          <ac:picMkLst>
            <pc:docMk/>
            <pc:sldMk cId="1918577932" sldId="609"/>
            <ac:picMk id="6" creationId="{597C8ADF-15DB-4AB0-BED4-0D15A3984F66}"/>
          </ac:picMkLst>
        </pc:picChg>
        <pc:picChg chg="add del mod modCrop">
          <ac:chgData name="Anna Kharatian" userId="b7bea06d06ca32ed" providerId="LiveId" clId="{A70A55C3-C6BF-4F29-967F-7A7A3CE32295}" dt="2023-03-08T16:17:32.833" v="4092" actId="478"/>
          <ac:picMkLst>
            <pc:docMk/>
            <pc:sldMk cId="1918577932" sldId="609"/>
            <ac:picMk id="7" creationId="{B9009E77-9B6B-4360-9275-07D26770D25A}"/>
          </ac:picMkLst>
        </pc:picChg>
        <pc:picChg chg="add del mod">
          <ac:chgData name="Anna Kharatian" userId="b7bea06d06ca32ed" providerId="LiveId" clId="{A70A55C3-C6BF-4F29-967F-7A7A3CE32295}" dt="2023-03-08T16:20:10.530" v="4149" actId="478"/>
          <ac:picMkLst>
            <pc:docMk/>
            <pc:sldMk cId="1918577932" sldId="609"/>
            <ac:picMk id="9" creationId="{A22D004B-5A3D-456A-9C5C-533464A51128}"/>
          </ac:picMkLst>
        </pc:picChg>
        <pc:picChg chg="del">
          <ac:chgData name="Anna Kharatian" userId="b7bea06d06ca32ed" providerId="LiveId" clId="{A70A55C3-C6BF-4F29-967F-7A7A3CE32295}" dt="2023-03-08T16:09:46.804" v="4047" actId="478"/>
          <ac:picMkLst>
            <pc:docMk/>
            <pc:sldMk cId="1918577932" sldId="609"/>
            <ac:picMk id="10" creationId="{9369476B-C0CB-4950-AF0A-400576473363}"/>
          </ac:picMkLst>
        </pc:picChg>
        <pc:picChg chg="del mod">
          <ac:chgData name="Anna Kharatian" userId="b7bea06d06ca32ed" providerId="LiveId" clId="{A70A55C3-C6BF-4F29-967F-7A7A3CE32295}" dt="2023-03-08T16:17:33.448" v="4093" actId="478"/>
          <ac:picMkLst>
            <pc:docMk/>
            <pc:sldMk cId="1918577932" sldId="609"/>
            <ac:picMk id="12" creationId="{3AFACDF3-B673-41AF-97C4-18E2231CA3FB}"/>
          </ac:picMkLst>
        </pc:picChg>
        <pc:picChg chg="add mod">
          <ac:chgData name="Anna Kharatian" userId="b7bea06d06ca32ed" providerId="LiveId" clId="{A70A55C3-C6BF-4F29-967F-7A7A3CE32295}" dt="2023-03-08T16:19:00.533" v="4120" actId="1038"/>
          <ac:picMkLst>
            <pc:docMk/>
            <pc:sldMk cId="1918577932" sldId="609"/>
            <ac:picMk id="13" creationId="{B420AF9A-619D-4DC1-A7C4-6FAE68BA54B0}"/>
          </ac:picMkLst>
        </pc:picChg>
        <pc:picChg chg="add mod">
          <ac:chgData name="Anna Kharatian" userId="b7bea06d06ca32ed" providerId="LiveId" clId="{A70A55C3-C6BF-4F29-967F-7A7A3CE32295}" dt="2023-03-08T16:22:18.305" v="4165" actId="1076"/>
          <ac:picMkLst>
            <pc:docMk/>
            <pc:sldMk cId="1918577932" sldId="609"/>
            <ac:picMk id="14" creationId="{7F0AD440-A48E-4A3A-B326-821D3A139962}"/>
          </ac:picMkLst>
        </pc:picChg>
        <pc:picChg chg="del">
          <ac:chgData name="Anna Kharatian" userId="b7bea06d06ca32ed" providerId="LiveId" clId="{A70A55C3-C6BF-4F29-967F-7A7A3CE32295}" dt="2023-03-08T16:09:48.390" v="4050" actId="478"/>
          <ac:picMkLst>
            <pc:docMk/>
            <pc:sldMk cId="1918577932" sldId="609"/>
            <ac:picMk id="16" creationId="{8A9EECBA-27C2-4F56-A44B-1ACD93D6D3BF}"/>
          </ac:picMkLst>
        </pc:picChg>
        <pc:picChg chg="add mod">
          <ac:chgData name="Anna Kharatian" userId="b7bea06d06ca32ed" providerId="LiveId" clId="{A70A55C3-C6BF-4F29-967F-7A7A3CE32295}" dt="2023-03-08T16:19:02.702" v="4121" actId="1037"/>
          <ac:picMkLst>
            <pc:docMk/>
            <pc:sldMk cId="1918577932" sldId="609"/>
            <ac:picMk id="17" creationId="{EF413CB3-FB56-4F44-96D1-7FB0C24E0EB1}"/>
          </ac:picMkLst>
        </pc:picChg>
        <pc:picChg chg="del mod">
          <ac:chgData name="Anna Kharatian" userId="b7bea06d06ca32ed" providerId="LiveId" clId="{A70A55C3-C6BF-4F29-967F-7A7A3CE32295}" dt="2023-03-08T16:17:32.253" v="4091" actId="478"/>
          <ac:picMkLst>
            <pc:docMk/>
            <pc:sldMk cId="1918577932" sldId="609"/>
            <ac:picMk id="20" creationId="{74EF5E4F-77D0-4442-8545-E9C64ED2E87E}"/>
          </ac:picMkLst>
        </pc:picChg>
        <pc:picChg chg="add mod modCrop">
          <ac:chgData name="Anna Kharatian" userId="b7bea06d06ca32ed" providerId="LiveId" clId="{A70A55C3-C6BF-4F29-967F-7A7A3CE32295}" dt="2023-03-08T16:22:40.566" v="4167"/>
          <ac:picMkLst>
            <pc:docMk/>
            <pc:sldMk cId="1918577932" sldId="609"/>
            <ac:picMk id="21" creationId="{84B381F8-DEBA-4DED-B149-188A85447532}"/>
          </ac:picMkLst>
        </pc:picChg>
        <pc:picChg chg="del">
          <ac:chgData name="Anna Kharatian" userId="b7bea06d06ca32ed" providerId="LiveId" clId="{A70A55C3-C6BF-4F29-967F-7A7A3CE32295}" dt="2023-03-08T16:09:50.435" v="4053" actId="478"/>
          <ac:picMkLst>
            <pc:docMk/>
            <pc:sldMk cId="1918577932" sldId="609"/>
            <ac:picMk id="22" creationId="{2643E86A-728E-499C-960E-81E942A893D8}"/>
          </ac:picMkLst>
        </pc:picChg>
        <pc:picChg chg="del">
          <ac:chgData name="Anna Kharatian" userId="b7bea06d06ca32ed" providerId="LiveId" clId="{A70A55C3-C6BF-4F29-967F-7A7A3CE32295}" dt="2023-03-08T16:09:47.708" v="4049" actId="478"/>
          <ac:picMkLst>
            <pc:docMk/>
            <pc:sldMk cId="1918577932" sldId="609"/>
            <ac:picMk id="24" creationId="{89A040FB-F0C9-402A-8B3A-DD17B8750A33}"/>
          </ac:picMkLst>
        </pc:picChg>
        <pc:picChg chg="mod">
          <ac:chgData name="Anna Kharatian" userId="b7bea06d06ca32ed" providerId="LiveId" clId="{A70A55C3-C6BF-4F29-967F-7A7A3CE32295}" dt="2023-03-08T16:22:13.776" v="4164" actId="1076"/>
          <ac:picMkLst>
            <pc:docMk/>
            <pc:sldMk cId="1918577932" sldId="609"/>
            <ac:picMk id="26" creationId="{0DB05A40-8B51-427C-8014-FEB4F3A2E105}"/>
          </ac:picMkLst>
        </pc:picChg>
      </pc:sldChg>
      <pc:sldMasterChg chg="delSldLayout modSldLayout">
        <pc:chgData name="Anna Kharatian" userId="b7bea06d06ca32ed" providerId="LiveId" clId="{A70A55C3-C6BF-4F29-967F-7A7A3CE32295}" dt="2023-03-08T15:47:53.201" v="3809" actId="404"/>
        <pc:sldMasterMkLst>
          <pc:docMk/>
          <pc:sldMasterMk cId="0" sldId="2147483648"/>
        </pc:sldMasterMkLst>
        <pc:sldLayoutChg chg="del">
          <pc:chgData name="Anna Kharatian" userId="b7bea06d06ca32ed" providerId="LiveId" clId="{A70A55C3-C6BF-4F29-967F-7A7A3CE32295}" dt="2023-03-08T15:31:21.830" v="3029" actId="2696"/>
          <pc:sldLayoutMkLst>
            <pc:docMk/>
            <pc:sldMasterMk cId="0" sldId="2147483648"/>
            <pc:sldLayoutMk cId="0" sldId="2147483649"/>
          </pc:sldLayoutMkLst>
        </pc:sldLayoutChg>
        <pc:sldLayoutChg chg="modSp">
          <pc:chgData name="Anna Kharatian" userId="b7bea06d06ca32ed" providerId="LiveId" clId="{A70A55C3-C6BF-4F29-967F-7A7A3CE32295}" dt="2023-03-08T15:47:04.426" v="3794" actId="404"/>
          <pc:sldLayoutMkLst>
            <pc:docMk/>
            <pc:sldMasterMk cId="0" sldId="2147483648"/>
            <pc:sldLayoutMk cId="0" sldId="2147483651"/>
          </pc:sldLayoutMkLst>
          <pc:spChg chg="mod">
            <ac:chgData name="Anna Kharatian" userId="b7bea06d06ca32ed" providerId="LiveId" clId="{A70A55C3-C6BF-4F29-967F-7A7A3CE32295}" dt="2023-03-08T15:47:04.426" v="3794" actId="404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16.570" v="3796" actId="403"/>
          <pc:sldLayoutMkLst>
            <pc:docMk/>
            <pc:sldMasterMk cId="0" sldId="2147483648"/>
            <pc:sldLayoutMk cId="0" sldId="2147483652"/>
          </pc:sldLayoutMkLst>
          <pc:spChg chg="mod">
            <ac:chgData name="Anna Kharatian" userId="b7bea06d06ca32ed" providerId="LiveId" clId="{A70A55C3-C6BF-4F29-967F-7A7A3CE32295}" dt="2023-03-08T15:47:16.570" v="3796" actId="403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30.718" v="3798" actId="403"/>
          <pc:sldLayoutMkLst>
            <pc:docMk/>
            <pc:sldMasterMk cId="0" sldId="2147483648"/>
            <pc:sldLayoutMk cId="0" sldId="2147483653"/>
          </pc:sldLayoutMkLst>
          <pc:spChg chg="mod">
            <ac:chgData name="Anna Kharatian" userId="b7bea06d06ca32ed" providerId="LiveId" clId="{A70A55C3-C6BF-4F29-967F-7A7A3CE32295}" dt="2023-03-08T15:47:30.718" v="3798" actId="403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1:30.163" v="3032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Anna Kharatian" userId="b7bea06d06ca32ed" providerId="LiveId" clId="{A70A55C3-C6BF-4F29-967F-7A7A3CE32295}" dt="2023-03-08T15:31:32.650" v="3033" actId="2696"/>
          <pc:sldLayoutMkLst>
            <pc:docMk/>
            <pc:sldMasterMk cId="0" sldId="2147483648"/>
            <pc:sldLayoutMk cId="0" sldId="2147483659"/>
          </pc:sldLayoutMkLst>
        </pc:sldLayoutChg>
        <pc:sldLayoutChg chg="modSp">
          <pc:chgData name="Anna Kharatian" userId="b7bea06d06ca32ed" providerId="LiveId" clId="{A70A55C3-C6BF-4F29-967F-7A7A3CE32295}" dt="2023-03-08T15:47:35.638" v="3800" actId="403"/>
          <pc:sldLayoutMkLst>
            <pc:docMk/>
            <pc:sldMasterMk cId="0" sldId="2147483648"/>
            <pc:sldLayoutMk cId="0" sldId="2147483660"/>
          </pc:sldLayoutMkLst>
          <pc:spChg chg="mod">
            <ac:chgData name="Anna Kharatian" userId="b7bea06d06ca32ed" providerId="LiveId" clId="{A70A55C3-C6BF-4F29-967F-7A7A3CE32295}" dt="2023-03-08T15:47:35.638" v="3800" actId="403"/>
            <ac:spMkLst>
              <pc:docMk/>
              <pc:sldMasterMk cId="0" sldId="2147483648"/>
              <pc:sldLayoutMk cId="0" sldId="2147483660"/>
              <ac:spMk id="8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12.448" v="3795" actId="404"/>
          <pc:sldLayoutMkLst>
            <pc:docMk/>
            <pc:sldMasterMk cId="0" sldId="2147483648"/>
            <pc:sldLayoutMk cId="2916447928" sldId="2147483663"/>
          </pc:sldLayoutMkLst>
          <pc:spChg chg="mod">
            <ac:chgData name="Anna Kharatian" userId="b7bea06d06ca32ed" providerId="LiveId" clId="{A70A55C3-C6BF-4F29-967F-7A7A3CE32295}" dt="2023-03-08T15:47:12.448" v="3795" actId="404"/>
            <ac:spMkLst>
              <pc:docMk/>
              <pc:sldMasterMk cId="0" sldId="2147483648"/>
              <pc:sldLayoutMk cId="2916447928" sldId="2147483663"/>
              <ac:spMk id="5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46.338" v="3790" actId="403"/>
          <pc:sldLayoutMkLst>
            <pc:docMk/>
            <pc:sldMasterMk cId="0" sldId="2147483648"/>
            <pc:sldLayoutMk cId="958388599" sldId="2147483664"/>
          </pc:sldLayoutMkLst>
          <pc:spChg chg="mod">
            <ac:chgData name="Anna Kharatian" userId="b7bea06d06ca32ed" providerId="LiveId" clId="{A70A55C3-C6BF-4F29-967F-7A7A3CE32295}" dt="2023-03-08T15:46:46.338" v="3790" actId="403"/>
            <ac:spMkLst>
              <pc:docMk/>
              <pc:sldMasterMk cId="0" sldId="2147483648"/>
              <pc:sldLayoutMk cId="958388599" sldId="2147483664"/>
              <ac:spMk id="11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50.295" v="3791" actId="403"/>
          <pc:sldLayoutMkLst>
            <pc:docMk/>
            <pc:sldMasterMk cId="0" sldId="2147483648"/>
            <pc:sldLayoutMk cId="2226209108" sldId="2147483665"/>
          </pc:sldLayoutMkLst>
          <pc:spChg chg="mod">
            <ac:chgData name="Anna Kharatian" userId="b7bea06d06ca32ed" providerId="LiveId" clId="{A70A55C3-C6BF-4F29-967F-7A7A3CE32295}" dt="2023-03-08T15:46:50.295" v="3791" actId="403"/>
            <ac:spMkLst>
              <pc:docMk/>
              <pc:sldMasterMk cId="0" sldId="2147483648"/>
              <pc:sldLayoutMk cId="2226209108" sldId="2147483665"/>
              <ac:spMk id="6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53.990" v="3792" actId="403"/>
          <pc:sldLayoutMkLst>
            <pc:docMk/>
            <pc:sldMasterMk cId="0" sldId="2147483648"/>
            <pc:sldLayoutMk cId="3639931948" sldId="2147483666"/>
          </pc:sldLayoutMkLst>
          <pc:spChg chg="mod">
            <ac:chgData name="Anna Kharatian" userId="b7bea06d06ca32ed" providerId="LiveId" clId="{A70A55C3-C6BF-4F29-967F-7A7A3CE32295}" dt="2023-03-08T15:46:53.990" v="3792" actId="403"/>
            <ac:spMkLst>
              <pc:docMk/>
              <pc:sldMasterMk cId="0" sldId="2147483648"/>
              <pc:sldLayoutMk cId="3639931948" sldId="2147483666"/>
              <ac:spMk id="7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42.374" v="3803" actId="404"/>
          <pc:sldLayoutMkLst>
            <pc:docMk/>
            <pc:sldMasterMk cId="0" sldId="2147483648"/>
            <pc:sldLayoutMk cId="57183357" sldId="2147483667"/>
          </pc:sldLayoutMkLst>
          <pc:spChg chg="mod">
            <ac:chgData name="Anna Kharatian" userId="b7bea06d06ca32ed" providerId="LiveId" clId="{A70A55C3-C6BF-4F29-967F-7A7A3CE32295}" dt="2023-03-08T15:47:42.374" v="3803" actId="404"/>
            <ac:spMkLst>
              <pc:docMk/>
              <pc:sldMasterMk cId="0" sldId="2147483648"/>
              <pc:sldLayoutMk cId="57183357" sldId="2147483667"/>
              <ac:spMk id="4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48.146" v="3806" actId="404"/>
          <pc:sldLayoutMkLst>
            <pc:docMk/>
            <pc:sldMasterMk cId="0" sldId="2147483648"/>
            <pc:sldLayoutMk cId="2887373861" sldId="2147483668"/>
          </pc:sldLayoutMkLst>
          <pc:spChg chg="mod">
            <ac:chgData name="Anna Kharatian" userId="b7bea06d06ca32ed" providerId="LiveId" clId="{A70A55C3-C6BF-4F29-967F-7A7A3CE32295}" dt="2023-03-08T15:47:48.146" v="3806" actId="404"/>
            <ac:spMkLst>
              <pc:docMk/>
              <pc:sldMasterMk cId="0" sldId="2147483648"/>
              <pc:sldLayoutMk cId="2887373861" sldId="2147483668"/>
              <ac:spMk id="5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1:23.310" v="3030" actId="2696"/>
          <pc:sldLayoutMkLst>
            <pc:docMk/>
            <pc:sldMasterMk cId="0" sldId="2147483648"/>
            <pc:sldLayoutMk cId="434314603" sldId="2147483669"/>
          </pc:sldLayoutMkLst>
        </pc:sldLayoutChg>
        <pc:sldLayoutChg chg="del">
          <pc:chgData name="Anna Kharatian" userId="b7bea06d06ca32ed" providerId="LiveId" clId="{A70A55C3-C6BF-4F29-967F-7A7A3CE32295}" dt="2023-03-08T15:31:24.635" v="3031" actId="2696"/>
          <pc:sldLayoutMkLst>
            <pc:docMk/>
            <pc:sldMasterMk cId="0" sldId="2147483648"/>
            <pc:sldLayoutMk cId="2632116228" sldId="2147483670"/>
          </pc:sldLayoutMkLst>
        </pc:sldLayoutChg>
        <pc:sldLayoutChg chg="del">
          <pc:chgData name="Anna Kharatian" userId="b7bea06d06ca32ed" providerId="LiveId" clId="{A70A55C3-C6BF-4F29-967F-7A7A3CE32295}" dt="2023-03-08T15:31:35.313" v="3034" actId="2696"/>
          <pc:sldLayoutMkLst>
            <pc:docMk/>
            <pc:sldMasterMk cId="0" sldId="2147483648"/>
            <pc:sldLayoutMk cId="178790896" sldId="2147483672"/>
          </pc:sldLayoutMkLst>
        </pc:sldLayoutChg>
        <pc:sldLayoutChg chg="del">
          <pc:chgData name="Anna Kharatian" userId="b7bea06d06ca32ed" providerId="LiveId" clId="{A70A55C3-C6BF-4F29-967F-7A7A3CE32295}" dt="2023-03-08T15:30:46.531" v="3028" actId="2696"/>
          <pc:sldLayoutMkLst>
            <pc:docMk/>
            <pc:sldMasterMk cId="0" sldId="2147483648"/>
            <pc:sldLayoutMk cId="2916825156" sldId="2147483674"/>
          </pc:sldLayoutMkLst>
        </pc:sldLayoutChg>
        <pc:sldLayoutChg chg="del">
          <pc:chgData name="Anna Kharatian" userId="b7bea06d06ca32ed" providerId="LiveId" clId="{A70A55C3-C6BF-4F29-967F-7A7A3CE32295}" dt="2023-03-08T15:30:45.175" v="3027" actId="2696"/>
          <pc:sldLayoutMkLst>
            <pc:docMk/>
            <pc:sldMasterMk cId="0" sldId="2147483648"/>
            <pc:sldLayoutMk cId="2870848694" sldId="2147483675"/>
          </pc:sldLayoutMkLst>
        </pc:sldLayoutChg>
        <pc:sldLayoutChg chg="del">
          <pc:chgData name="Anna Kharatian" userId="b7bea06d06ca32ed" providerId="LiveId" clId="{A70A55C3-C6BF-4F29-967F-7A7A3CE32295}" dt="2023-03-08T15:30:43.005" v="3026" actId="2696"/>
          <pc:sldLayoutMkLst>
            <pc:docMk/>
            <pc:sldMasterMk cId="0" sldId="2147483648"/>
            <pc:sldLayoutMk cId="383109753" sldId="2147483677"/>
          </pc:sldLayoutMkLst>
        </pc:sldLayoutChg>
        <pc:sldLayoutChg chg="del">
          <pc:chgData name="Anna Kharatian" userId="b7bea06d06ca32ed" providerId="LiveId" clId="{A70A55C3-C6BF-4F29-967F-7A7A3CE32295}" dt="2023-03-08T15:30:41.797" v="3025" actId="2696"/>
          <pc:sldLayoutMkLst>
            <pc:docMk/>
            <pc:sldMasterMk cId="0" sldId="2147483648"/>
            <pc:sldLayoutMk cId="3931058851" sldId="2147483682"/>
          </pc:sldLayoutMkLst>
        </pc:sldLayoutChg>
        <pc:sldLayoutChg chg="modSp">
          <pc:chgData name="Anna Kharatian" userId="b7bea06d06ca32ed" providerId="LiveId" clId="{A70A55C3-C6BF-4F29-967F-7A7A3CE32295}" dt="2023-03-08T15:47:53.201" v="3809" actId="404"/>
          <pc:sldLayoutMkLst>
            <pc:docMk/>
            <pc:sldMasterMk cId="0" sldId="2147483648"/>
            <pc:sldLayoutMk cId="3037405774" sldId="2147483684"/>
          </pc:sldLayoutMkLst>
          <pc:spChg chg="mod">
            <ac:chgData name="Anna Kharatian" userId="b7bea06d06ca32ed" providerId="LiveId" clId="{A70A55C3-C6BF-4F29-967F-7A7A3CE32295}" dt="2023-03-08T15:47:53.201" v="3809" actId="404"/>
            <ac:spMkLst>
              <pc:docMk/>
              <pc:sldMasterMk cId="0" sldId="2147483648"/>
              <pc:sldLayoutMk cId="3037405774" sldId="2147483684"/>
              <ac:spMk id="4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0:39.592" v="3024" actId="2696"/>
          <pc:sldLayoutMkLst>
            <pc:docMk/>
            <pc:sldMasterMk cId="0" sldId="2147483648"/>
            <pc:sldLayoutMk cId="3296846799" sldId="214748368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703" cy="341313"/>
          </a:xfrm>
          <a:prstGeom prst="rect">
            <a:avLst/>
          </a:prstGeom>
        </p:spPr>
        <p:txBody>
          <a:bodyPr vert="horz" lIns="91708" tIns="45854" rIns="91708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339" y="2"/>
            <a:ext cx="4301702" cy="341313"/>
          </a:xfrm>
          <a:prstGeom prst="rect">
            <a:avLst/>
          </a:prstGeom>
        </p:spPr>
        <p:txBody>
          <a:bodyPr vert="horz" lIns="91708" tIns="45854" rIns="91708" bIns="45854" rtlCol="0"/>
          <a:lstStyle>
            <a:lvl1pPr algn="r">
              <a:defRPr sz="1200"/>
            </a:lvl1pPr>
          </a:lstStyle>
          <a:p>
            <a:fld id="{F124EB65-7136-4C60-BB09-E37ED5B9B97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63"/>
            <a:ext cx="4301703" cy="341312"/>
          </a:xfrm>
          <a:prstGeom prst="rect">
            <a:avLst/>
          </a:prstGeom>
        </p:spPr>
        <p:txBody>
          <a:bodyPr vert="horz" lIns="91708" tIns="45854" rIns="91708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339" y="6456363"/>
            <a:ext cx="4301702" cy="341312"/>
          </a:xfrm>
          <a:prstGeom prst="rect">
            <a:avLst/>
          </a:prstGeom>
        </p:spPr>
        <p:txBody>
          <a:bodyPr vert="horz" lIns="91708" tIns="45854" rIns="91708" bIns="45854" rtlCol="0" anchor="b"/>
          <a:lstStyle>
            <a:lvl1pPr algn="r">
              <a:defRPr sz="1200"/>
            </a:lvl1pPr>
          </a:lstStyle>
          <a:p>
            <a:fld id="{46F5082A-0598-41AC-AB87-F8B09DBBE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44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1544" cy="341457"/>
          </a:xfrm>
          <a:prstGeom prst="rect">
            <a:avLst/>
          </a:prstGeom>
        </p:spPr>
        <p:txBody>
          <a:bodyPr vert="horz" lIns="80245" tIns="40123" rIns="80245" bIns="40123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09" y="2"/>
            <a:ext cx="4301544" cy="341457"/>
          </a:xfrm>
          <a:prstGeom prst="rect">
            <a:avLst/>
          </a:prstGeom>
        </p:spPr>
        <p:txBody>
          <a:bodyPr vert="horz" lIns="80245" tIns="40123" rIns="80245" bIns="40123" rtlCol="0"/>
          <a:lstStyle>
            <a:lvl1pPr algn="r">
              <a:defRPr sz="1000"/>
            </a:lvl1pPr>
          </a:lstStyle>
          <a:p>
            <a:fld id="{E7BB0E3D-B488-4C47-8DEA-4B0D5DB9B01A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45" tIns="40123" rIns="80245" bIns="401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2"/>
            <a:ext cx="7941310" cy="2676584"/>
          </a:xfrm>
          <a:prstGeom prst="rect">
            <a:avLst/>
          </a:prstGeom>
        </p:spPr>
        <p:txBody>
          <a:bodyPr vert="horz" lIns="80245" tIns="40123" rIns="80245" bIns="401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21"/>
            <a:ext cx="4301544" cy="341457"/>
          </a:xfrm>
          <a:prstGeom prst="rect">
            <a:avLst/>
          </a:prstGeom>
        </p:spPr>
        <p:txBody>
          <a:bodyPr vert="horz" lIns="80245" tIns="40123" rIns="80245" bIns="40123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09" y="6456221"/>
            <a:ext cx="4301544" cy="341457"/>
          </a:xfrm>
          <a:prstGeom prst="rect">
            <a:avLst/>
          </a:prstGeom>
        </p:spPr>
        <p:txBody>
          <a:bodyPr vert="horz" lIns="80245" tIns="40123" rIns="80245" bIns="40123" rtlCol="0" anchor="b"/>
          <a:lstStyle>
            <a:lvl1pPr algn="r">
              <a:defRPr sz="1000"/>
            </a:lvl1pPr>
          </a:lstStyle>
          <a:p>
            <a:fld id="{C1F89CB3-8B1E-4895-848B-2F2A8726E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2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Отдел</a:t>
            </a:r>
            <a:r>
              <a:rPr lang="en-US" dirty="0"/>
              <a:t> | 0</a:t>
            </a:r>
            <a:r>
              <a:rPr lang="ru-RU" dirty="0"/>
              <a:t>0.</a:t>
            </a:r>
            <a:r>
              <a:rPr lang="en-US" dirty="0"/>
              <a:t>00</a:t>
            </a:r>
            <a:r>
              <a:rPr lang="ru-RU" dirty="0" smtClean="0"/>
              <a:t>.2024</a:t>
            </a:r>
            <a:endParaRPr lang="ru-RU" dirty="0"/>
          </a:p>
          <a:p>
            <a:pPr lvl="0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111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1224136"/>
          </a:xfrm>
        </p:spPr>
        <p:txBody>
          <a:bodyPr/>
          <a:lstStyle>
            <a:lvl1pPr algn="ctr">
              <a:lnSpc>
                <a:spcPct val="1100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C1A3A-6BD0-4220-AF82-9ADEEA33196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bg2"/>
                </a:solidFill>
              </a:defRPr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8925150F-3F7A-4B20-B4BA-68055E1A13FB}"/>
              </a:ext>
            </a:extLst>
          </p:cNvPr>
          <p:cNvGrpSpPr/>
          <p:nvPr userDrawn="1"/>
        </p:nvGrpSpPr>
        <p:grpSpPr>
          <a:xfrm>
            <a:off x="139699" y="-27384"/>
            <a:ext cx="12076981" cy="6875252"/>
            <a:chOff x="129396" y="-8626"/>
            <a:chExt cx="12076981" cy="6875252"/>
          </a:xfrm>
          <a:solidFill>
            <a:srgbClr val="EAF2FA">
              <a:alpha val="3922"/>
            </a:srgbClr>
          </a:solidFill>
        </p:grpSpPr>
        <p:sp>
          <p:nvSpPr>
            <p:cNvPr id="10" name="Полилиния 8">
              <a:extLst>
                <a:ext uri="{FF2B5EF4-FFF2-40B4-BE49-F238E27FC236}">
                  <a16:creationId xmlns:a16="http://schemas.microsoft.com/office/drawing/2014/main" id="{FF8A8F8C-DC75-4B12-A320-B180A6F913B1}"/>
                </a:ext>
              </a:extLst>
            </p:cNvPr>
            <p:cNvSpPr/>
            <p:nvPr/>
          </p:nvSpPr>
          <p:spPr>
            <a:xfrm>
              <a:off x="129396" y="1466491"/>
              <a:ext cx="6366295" cy="5400135"/>
            </a:xfrm>
            <a:custGeom>
              <a:avLst/>
              <a:gdLst>
                <a:gd name="connsiteX0" fmla="*/ 0 w 6366295"/>
                <a:gd name="connsiteY0" fmla="*/ 5382883 h 5400135"/>
                <a:gd name="connsiteX1" fmla="*/ 353683 w 6366295"/>
                <a:gd name="connsiteY1" fmla="*/ 4045788 h 5400135"/>
                <a:gd name="connsiteX2" fmla="*/ 6366295 w 6366295"/>
                <a:gd name="connsiteY2" fmla="*/ 0 h 5400135"/>
                <a:gd name="connsiteX3" fmla="*/ 5762446 w 6366295"/>
                <a:gd name="connsiteY3" fmla="*/ 2242867 h 5400135"/>
                <a:gd name="connsiteX4" fmla="*/ 1078302 w 6366295"/>
                <a:gd name="connsiteY4" fmla="*/ 5400135 h 5400135"/>
                <a:gd name="connsiteX5" fmla="*/ 0 w 6366295"/>
                <a:gd name="connsiteY5" fmla="*/ 5382883 h 54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295" h="5400135">
                  <a:moveTo>
                    <a:pt x="0" y="5382883"/>
                  </a:moveTo>
                  <a:lnTo>
                    <a:pt x="353683" y="4045788"/>
                  </a:lnTo>
                  <a:lnTo>
                    <a:pt x="6366295" y="0"/>
                  </a:lnTo>
                  <a:lnTo>
                    <a:pt x="5762446" y="2242867"/>
                  </a:lnTo>
                  <a:lnTo>
                    <a:pt x="1078302" y="5400135"/>
                  </a:lnTo>
                  <a:lnTo>
                    <a:pt x="0" y="5382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9">
              <a:extLst>
                <a:ext uri="{FF2B5EF4-FFF2-40B4-BE49-F238E27FC236}">
                  <a16:creationId xmlns:a16="http://schemas.microsoft.com/office/drawing/2014/main" id="{4AE80381-F79C-4175-AC6C-BAEF3792EC3D}"/>
                </a:ext>
              </a:extLst>
            </p:cNvPr>
            <p:cNvSpPr/>
            <p:nvPr/>
          </p:nvSpPr>
          <p:spPr>
            <a:xfrm>
              <a:off x="3692106" y="-8626"/>
              <a:ext cx="8514271" cy="6866626"/>
            </a:xfrm>
            <a:custGeom>
              <a:avLst/>
              <a:gdLst>
                <a:gd name="connsiteX0" fmla="*/ 0 w 8514271"/>
                <a:gd name="connsiteY0" fmla="*/ 6866626 h 6866626"/>
                <a:gd name="connsiteX1" fmla="*/ 362309 w 8514271"/>
                <a:gd name="connsiteY1" fmla="*/ 5520905 h 6866626"/>
                <a:gd name="connsiteX2" fmla="*/ 4192437 w 8514271"/>
                <a:gd name="connsiteY2" fmla="*/ 2950234 h 6866626"/>
                <a:gd name="connsiteX3" fmla="*/ 4796286 w 8514271"/>
                <a:gd name="connsiteY3" fmla="*/ 715992 h 6866626"/>
                <a:gd name="connsiteX4" fmla="*/ 5831456 w 8514271"/>
                <a:gd name="connsiteY4" fmla="*/ 17252 h 6866626"/>
                <a:gd name="connsiteX5" fmla="*/ 8514271 w 8514271"/>
                <a:gd name="connsiteY5" fmla="*/ 0 h 6866626"/>
                <a:gd name="connsiteX6" fmla="*/ 8505645 w 8514271"/>
                <a:gd name="connsiteY6" fmla="*/ 51758 h 6866626"/>
                <a:gd name="connsiteX7" fmla="*/ 4209690 w 8514271"/>
                <a:gd name="connsiteY7" fmla="*/ 2941607 h 6866626"/>
                <a:gd name="connsiteX8" fmla="*/ 3588588 w 8514271"/>
                <a:gd name="connsiteY8" fmla="*/ 5210354 h 6866626"/>
                <a:gd name="connsiteX9" fmla="*/ 1112807 w 8514271"/>
                <a:gd name="connsiteY9" fmla="*/ 6866626 h 6866626"/>
                <a:gd name="connsiteX10" fmla="*/ 0 w 8514271"/>
                <a:gd name="connsiteY10" fmla="*/ 6866626 h 686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4271" h="6866626">
                  <a:moveTo>
                    <a:pt x="0" y="6866626"/>
                  </a:moveTo>
                  <a:lnTo>
                    <a:pt x="362309" y="5520905"/>
                  </a:lnTo>
                  <a:lnTo>
                    <a:pt x="4192437" y="2950234"/>
                  </a:lnTo>
                  <a:lnTo>
                    <a:pt x="4796286" y="715992"/>
                  </a:lnTo>
                  <a:lnTo>
                    <a:pt x="5831456" y="17252"/>
                  </a:lnTo>
                  <a:lnTo>
                    <a:pt x="8514271" y="0"/>
                  </a:lnTo>
                  <a:lnTo>
                    <a:pt x="8505645" y="51758"/>
                  </a:lnTo>
                  <a:lnTo>
                    <a:pt x="4209690" y="2941607"/>
                  </a:lnTo>
                  <a:lnTo>
                    <a:pt x="3588588" y="5210354"/>
                  </a:lnTo>
                  <a:lnTo>
                    <a:pt x="1112807" y="6866626"/>
                  </a:lnTo>
                  <a:lnTo>
                    <a:pt x="0" y="68666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0">
              <a:extLst>
                <a:ext uri="{FF2B5EF4-FFF2-40B4-BE49-F238E27FC236}">
                  <a16:creationId xmlns:a16="http://schemas.microsoft.com/office/drawing/2014/main" id="{5779C43D-F3AB-4016-91C8-DDFA16FA5706}"/>
                </a:ext>
              </a:extLst>
            </p:cNvPr>
            <p:cNvSpPr/>
            <p:nvPr/>
          </p:nvSpPr>
          <p:spPr>
            <a:xfrm>
              <a:off x="5633049" y="5865962"/>
              <a:ext cx="1475117" cy="992038"/>
            </a:xfrm>
            <a:custGeom>
              <a:avLst/>
              <a:gdLst>
                <a:gd name="connsiteX0" fmla="*/ 0 w 1475117"/>
                <a:gd name="connsiteY0" fmla="*/ 992038 h 992038"/>
                <a:gd name="connsiteX1" fmla="*/ 1475117 w 1475117"/>
                <a:gd name="connsiteY1" fmla="*/ 0 h 992038"/>
                <a:gd name="connsiteX2" fmla="*/ 1199072 w 1475117"/>
                <a:gd name="connsiteY2" fmla="*/ 992038 h 992038"/>
                <a:gd name="connsiteX3" fmla="*/ 0 w 1475117"/>
                <a:gd name="connsiteY3" fmla="*/ 992038 h 99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5117" h="992038">
                  <a:moveTo>
                    <a:pt x="0" y="992038"/>
                  </a:moveTo>
                  <a:lnTo>
                    <a:pt x="1475117" y="0"/>
                  </a:lnTo>
                  <a:lnTo>
                    <a:pt x="1199072" y="992038"/>
                  </a:lnTo>
                  <a:lnTo>
                    <a:pt x="0" y="992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1">
              <a:extLst>
                <a:ext uri="{FF2B5EF4-FFF2-40B4-BE49-F238E27FC236}">
                  <a16:creationId xmlns:a16="http://schemas.microsoft.com/office/drawing/2014/main" id="{553A3A62-B9C3-41B3-B063-B40C20BAE8C4}"/>
                </a:ext>
              </a:extLst>
            </p:cNvPr>
            <p:cNvSpPr/>
            <p:nvPr/>
          </p:nvSpPr>
          <p:spPr>
            <a:xfrm>
              <a:off x="8609162" y="3010619"/>
              <a:ext cx="3588589" cy="3847381"/>
            </a:xfrm>
            <a:custGeom>
              <a:avLst/>
              <a:gdLst>
                <a:gd name="connsiteX0" fmla="*/ 0 w 3588589"/>
                <a:gd name="connsiteY0" fmla="*/ 3847381 h 3847381"/>
                <a:gd name="connsiteX1" fmla="*/ 474453 w 3588589"/>
                <a:gd name="connsiteY1" fmla="*/ 2070339 h 3847381"/>
                <a:gd name="connsiteX2" fmla="*/ 3588589 w 3588589"/>
                <a:gd name="connsiteY2" fmla="*/ 0 h 3847381"/>
                <a:gd name="connsiteX3" fmla="*/ 3579963 w 3588589"/>
                <a:gd name="connsiteY3" fmla="*/ 1837426 h 3847381"/>
                <a:gd name="connsiteX4" fmla="*/ 595223 w 3588589"/>
                <a:gd name="connsiteY4" fmla="*/ 3838755 h 3847381"/>
                <a:gd name="connsiteX5" fmla="*/ 0 w 3588589"/>
                <a:gd name="connsiteY5" fmla="*/ 3847381 h 384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589" h="3847381">
                  <a:moveTo>
                    <a:pt x="0" y="3847381"/>
                  </a:moveTo>
                  <a:lnTo>
                    <a:pt x="474453" y="2070339"/>
                  </a:lnTo>
                  <a:lnTo>
                    <a:pt x="3588589" y="0"/>
                  </a:lnTo>
                  <a:cubicBezTo>
                    <a:pt x="3585714" y="612475"/>
                    <a:pt x="3582838" y="1224951"/>
                    <a:pt x="3579963" y="1837426"/>
                  </a:cubicBezTo>
                  <a:lnTo>
                    <a:pt x="595223" y="3838755"/>
                  </a:lnTo>
                  <a:lnTo>
                    <a:pt x="0" y="38473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9014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5_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248022" y="354999"/>
            <a:ext cx="6948723" cy="6513806"/>
            <a:chOff x="5245036" y="355139"/>
            <a:chExt cx="6948723" cy="6513806"/>
          </a:xfrm>
          <a:solidFill>
            <a:srgbClr val="E4EBF3"/>
          </a:solidFill>
        </p:grpSpPr>
        <p:sp>
          <p:nvSpPr>
            <p:cNvPr id="13" name="Полилиния 12"/>
            <p:cNvSpPr/>
            <p:nvPr userDrawn="1"/>
          </p:nvSpPr>
          <p:spPr>
            <a:xfrm>
              <a:off x="5245036" y="355139"/>
              <a:ext cx="6948723" cy="6501808"/>
            </a:xfrm>
            <a:custGeom>
              <a:avLst/>
              <a:gdLst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0421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4618 w 7267492"/>
                <a:gd name="connsiteY3" fmla="*/ 2875737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87464 w 7267492"/>
                <a:gd name="connsiteY5" fmla="*/ 6663193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422389 w 7267492"/>
                <a:gd name="connsiteY5" fmla="*/ 6785467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422389 w 7267492"/>
                <a:gd name="connsiteY5" fmla="*/ 6785467 h 6809368"/>
                <a:gd name="connsiteX6" fmla="*/ 151307 w 7267492"/>
                <a:gd name="connsiteY6" fmla="*/ 6809368 h 6809368"/>
                <a:gd name="connsiteX0" fmla="*/ 0 w 7267492"/>
                <a:gd name="connsiteY0" fmla="*/ 6726804 h 6827997"/>
                <a:gd name="connsiteX1" fmla="*/ 7203882 w 7267492"/>
                <a:gd name="connsiteY1" fmla="*/ 1852654 h 6827997"/>
                <a:gd name="connsiteX2" fmla="*/ 7267492 w 7267492"/>
                <a:gd name="connsiteY2" fmla="*/ 0 h 6827997"/>
                <a:gd name="connsiteX3" fmla="*/ 2949934 w 7267492"/>
                <a:gd name="connsiteY3" fmla="*/ 2875737 h 6827997"/>
                <a:gd name="connsiteX4" fmla="*/ 1937483 w 7267492"/>
                <a:gd name="connsiteY4" fmla="*/ 6668418 h 6827997"/>
                <a:gd name="connsiteX5" fmla="*/ 422389 w 7267492"/>
                <a:gd name="connsiteY5" fmla="*/ 6827997 h 6827997"/>
                <a:gd name="connsiteX6" fmla="*/ 151307 w 7267492"/>
                <a:gd name="connsiteY6" fmla="*/ 6809368 h 6827997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704152 w 7267492"/>
                <a:gd name="connsiteY5" fmla="*/ 6588764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151307 w 7267492"/>
                <a:gd name="connsiteY5" fmla="*/ 6809368 h 6809368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119409 w 7267492"/>
                <a:gd name="connsiteY5" fmla="*/ 6665829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71562 w 7267492"/>
                <a:gd name="connsiteY5" fmla="*/ 6671145 h 6726804"/>
                <a:gd name="connsiteX0" fmla="*/ 0 w 7214329"/>
                <a:gd name="connsiteY0" fmla="*/ 6684273 h 6684273"/>
                <a:gd name="connsiteX1" fmla="*/ 7150719 w 7214329"/>
                <a:gd name="connsiteY1" fmla="*/ 1852654 h 6684273"/>
                <a:gd name="connsiteX2" fmla="*/ 7214329 w 7214329"/>
                <a:gd name="connsiteY2" fmla="*/ 0 h 6684273"/>
                <a:gd name="connsiteX3" fmla="*/ 2896771 w 7214329"/>
                <a:gd name="connsiteY3" fmla="*/ 2875737 h 6684273"/>
                <a:gd name="connsiteX4" fmla="*/ 1884320 w 7214329"/>
                <a:gd name="connsiteY4" fmla="*/ 6668418 h 6684273"/>
                <a:gd name="connsiteX5" fmla="*/ 18399 w 7214329"/>
                <a:gd name="connsiteY5" fmla="*/ 6671145 h 6684273"/>
                <a:gd name="connsiteX0" fmla="*/ 50712 w 7265041"/>
                <a:gd name="connsiteY0" fmla="*/ 6684273 h 6761522"/>
                <a:gd name="connsiteX1" fmla="*/ 7201431 w 7265041"/>
                <a:gd name="connsiteY1" fmla="*/ 1852654 h 6761522"/>
                <a:gd name="connsiteX2" fmla="*/ 7265041 w 7265041"/>
                <a:gd name="connsiteY2" fmla="*/ 0 h 6761522"/>
                <a:gd name="connsiteX3" fmla="*/ 2947483 w 7265041"/>
                <a:gd name="connsiteY3" fmla="*/ 2875737 h 6761522"/>
                <a:gd name="connsiteX4" fmla="*/ 1935032 w 7265041"/>
                <a:gd name="connsiteY4" fmla="*/ 6668418 h 6761522"/>
                <a:gd name="connsiteX5" fmla="*/ 0 w 7265041"/>
                <a:gd name="connsiteY5" fmla="*/ 6761522 h 6761522"/>
                <a:gd name="connsiteX0" fmla="*/ 13498 w 7265041"/>
                <a:gd name="connsiteY0" fmla="*/ 6439724 h 6761522"/>
                <a:gd name="connsiteX1" fmla="*/ 7201431 w 7265041"/>
                <a:gd name="connsiteY1" fmla="*/ 1852654 h 6761522"/>
                <a:gd name="connsiteX2" fmla="*/ 7265041 w 7265041"/>
                <a:gd name="connsiteY2" fmla="*/ 0 h 6761522"/>
                <a:gd name="connsiteX3" fmla="*/ 2947483 w 7265041"/>
                <a:gd name="connsiteY3" fmla="*/ 2875737 h 6761522"/>
                <a:gd name="connsiteX4" fmla="*/ 1935032 w 7265041"/>
                <a:gd name="connsiteY4" fmla="*/ 6668418 h 6761522"/>
                <a:gd name="connsiteX5" fmla="*/ 0 w 7265041"/>
                <a:gd name="connsiteY5" fmla="*/ 6761522 h 6761522"/>
                <a:gd name="connsiteX0" fmla="*/ 0 w 7251543"/>
                <a:gd name="connsiteY0" fmla="*/ 6439724 h 6668418"/>
                <a:gd name="connsiteX1" fmla="*/ 7187933 w 7251543"/>
                <a:gd name="connsiteY1" fmla="*/ 1852654 h 6668418"/>
                <a:gd name="connsiteX2" fmla="*/ 7251543 w 7251543"/>
                <a:gd name="connsiteY2" fmla="*/ 0 h 6668418"/>
                <a:gd name="connsiteX3" fmla="*/ 2933985 w 7251543"/>
                <a:gd name="connsiteY3" fmla="*/ 2875737 h 6668418"/>
                <a:gd name="connsiteX4" fmla="*/ 1921534 w 7251543"/>
                <a:gd name="connsiteY4" fmla="*/ 6668418 h 6668418"/>
                <a:gd name="connsiteX5" fmla="*/ 98143 w 7251543"/>
                <a:gd name="connsiteY5" fmla="*/ 6660513 h 6668418"/>
                <a:gd name="connsiteX0" fmla="*/ 0 w 7278124"/>
                <a:gd name="connsiteY0" fmla="*/ 6721487 h 6721487"/>
                <a:gd name="connsiteX1" fmla="*/ 7214514 w 7278124"/>
                <a:gd name="connsiteY1" fmla="*/ 1852654 h 6721487"/>
                <a:gd name="connsiteX2" fmla="*/ 7278124 w 7278124"/>
                <a:gd name="connsiteY2" fmla="*/ 0 h 6721487"/>
                <a:gd name="connsiteX3" fmla="*/ 2960566 w 7278124"/>
                <a:gd name="connsiteY3" fmla="*/ 2875737 h 6721487"/>
                <a:gd name="connsiteX4" fmla="*/ 1948115 w 7278124"/>
                <a:gd name="connsiteY4" fmla="*/ 6668418 h 6721487"/>
                <a:gd name="connsiteX5" fmla="*/ 124724 w 7278124"/>
                <a:gd name="connsiteY5" fmla="*/ 6660513 h 6721487"/>
                <a:gd name="connsiteX0" fmla="*/ 481332 w 7759456"/>
                <a:gd name="connsiteY0" fmla="*/ 6721487 h 6721487"/>
                <a:gd name="connsiteX1" fmla="*/ 7695846 w 7759456"/>
                <a:gd name="connsiteY1" fmla="*/ 1852654 h 6721487"/>
                <a:gd name="connsiteX2" fmla="*/ 7759456 w 7759456"/>
                <a:gd name="connsiteY2" fmla="*/ 0 h 6721487"/>
                <a:gd name="connsiteX3" fmla="*/ 3441898 w 7759456"/>
                <a:gd name="connsiteY3" fmla="*/ 2875737 h 6721487"/>
                <a:gd name="connsiteX4" fmla="*/ 2429447 w 7759456"/>
                <a:gd name="connsiteY4" fmla="*/ 6668418 h 6721487"/>
                <a:gd name="connsiteX5" fmla="*/ 0 w 7759456"/>
                <a:gd name="connsiteY5" fmla="*/ 6660513 h 6721487"/>
                <a:gd name="connsiteX0" fmla="*/ 481332 w 7759456"/>
                <a:gd name="connsiteY0" fmla="*/ 6721487 h 6955801"/>
                <a:gd name="connsiteX1" fmla="*/ 7695846 w 7759456"/>
                <a:gd name="connsiteY1" fmla="*/ 1852654 h 6955801"/>
                <a:gd name="connsiteX2" fmla="*/ 7759456 w 7759456"/>
                <a:gd name="connsiteY2" fmla="*/ 0 h 6955801"/>
                <a:gd name="connsiteX3" fmla="*/ 3441898 w 7759456"/>
                <a:gd name="connsiteY3" fmla="*/ 2875737 h 6955801"/>
                <a:gd name="connsiteX4" fmla="*/ 2359778 w 7759456"/>
                <a:gd name="connsiteY4" fmla="*/ 6955801 h 6955801"/>
                <a:gd name="connsiteX5" fmla="*/ 0 w 7759456"/>
                <a:gd name="connsiteY5" fmla="*/ 6660513 h 6955801"/>
                <a:gd name="connsiteX0" fmla="*/ 2361 w 7280485"/>
                <a:gd name="connsiteY0" fmla="*/ 6721487 h 6955801"/>
                <a:gd name="connsiteX1" fmla="*/ 7216875 w 7280485"/>
                <a:gd name="connsiteY1" fmla="*/ 1852654 h 6955801"/>
                <a:gd name="connsiteX2" fmla="*/ 7280485 w 7280485"/>
                <a:gd name="connsiteY2" fmla="*/ 0 h 6955801"/>
                <a:gd name="connsiteX3" fmla="*/ 2962927 w 7280485"/>
                <a:gd name="connsiteY3" fmla="*/ 2875737 h 6955801"/>
                <a:gd name="connsiteX4" fmla="*/ 1880807 w 7280485"/>
                <a:gd name="connsiteY4" fmla="*/ 6955801 h 6955801"/>
                <a:gd name="connsiteX5" fmla="*/ 0 w 7280485"/>
                <a:gd name="connsiteY5" fmla="*/ 6712765 h 6955801"/>
                <a:gd name="connsiteX0" fmla="*/ 16008 w 7294132"/>
                <a:gd name="connsiteY0" fmla="*/ 6721487 h 6955801"/>
                <a:gd name="connsiteX1" fmla="*/ 7230522 w 7294132"/>
                <a:gd name="connsiteY1" fmla="*/ 1852654 h 6955801"/>
                <a:gd name="connsiteX2" fmla="*/ 7294132 w 7294132"/>
                <a:gd name="connsiteY2" fmla="*/ 0 h 6955801"/>
                <a:gd name="connsiteX3" fmla="*/ 2976574 w 7294132"/>
                <a:gd name="connsiteY3" fmla="*/ 2875737 h 6955801"/>
                <a:gd name="connsiteX4" fmla="*/ 1894454 w 7294132"/>
                <a:gd name="connsiteY4" fmla="*/ 6955801 h 6955801"/>
                <a:gd name="connsiteX5" fmla="*/ 0 w 7294132"/>
                <a:gd name="connsiteY5" fmla="*/ 6931129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209180 w 7503312"/>
                <a:gd name="connsiteY5" fmla="*/ 6931129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97009 h 6955801"/>
                <a:gd name="connsiteX0" fmla="*/ 0 w 7503312"/>
                <a:gd name="connsiteY0" fmla="*/ 6878436 h 7018929"/>
                <a:gd name="connsiteX1" fmla="*/ 7439702 w 7503312"/>
                <a:gd name="connsiteY1" fmla="*/ 1852654 h 7018929"/>
                <a:gd name="connsiteX2" fmla="*/ 7503312 w 7503312"/>
                <a:gd name="connsiteY2" fmla="*/ 0 h 7018929"/>
                <a:gd name="connsiteX3" fmla="*/ 3185754 w 7503312"/>
                <a:gd name="connsiteY3" fmla="*/ 2875737 h 7018929"/>
                <a:gd name="connsiteX4" fmla="*/ 2103634 w 7503312"/>
                <a:gd name="connsiteY4" fmla="*/ 6955801 h 7018929"/>
                <a:gd name="connsiteX5" fmla="*/ 161218 w 7503312"/>
                <a:gd name="connsiteY5" fmla="*/ 7018929 h 7018929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70884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70884 h 6955801"/>
                <a:gd name="connsiteX6" fmla="*/ 0 w 7503312"/>
                <a:gd name="connsiteY6" fmla="*/ 6878436 h 6955801"/>
                <a:gd name="connsiteX0" fmla="*/ 0 w 7439702"/>
                <a:gd name="connsiteY0" fmla="*/ 6714129 h 6791494"/>
                <a:gd name="connsiteX1" fmla="*/ 7439702 w 7439702"/>
                <a:gd name="connsiteY1" fmla="*/ 1688347 h 6791494"/>
                <a:gd name="connsiteX2" fmla="*/ 7253280 w 7439702"/>
                <a:gd name="connsiteY2" fmla="*/ 0 h 6791494"/>
                <a:gd name="connsiteX3" fmla="*/ 3185754 w 7439702"/>
                <a:gd name="connsiteY3" fmla="*/ 2711430 h 6791494"/>
                <a:gd name="connsiteX4" fmla="*/ 2103634 w 7439702"/>
                <a:gd name="connsiteY4" fmla="*/ 6791494 h 6791494"/>
                <a:gd name="connsiteX5" fmla="*/ 4464 w 7439702"/>
                <a:gd name="connsiteY5" fmla="*/ 6706577 h 6791494"/>
                <a:gd name="connsiteX6" fmla="*/ 0 w 7439702"/>
                <a:gd name="connsiteY6" fmla="*/ 6714129 h 6791494"/>
                <a:gd name="connsiteX0" fmla="*/ 0 w 7253280"/>
                <a:gd name="connsiteY0" fmla="*/ 6714129 h 6791494"/>
                <a:gd name="connsiteX1" fmla="*/ 7252585 w 7253280"/>
                <a:gd name="connsiteY1" fmla="*/ 1818975 h 6791494"/>
                <a:gd name="connsiteX2" fmla="*/ 7253280 w 7253280"/>
                <a:gd name="connsiteY2" fmla="*/ 0 h 6791494"/>
                <a:gd name="connsiteX3" fmla="*/ 3185754 w 7253280"/>
                <a:gd name="connsiteY3" fmla="*/ 2711430 h 6791494"/>
                <a:gd name="connsiteX4" fmla="*/ 2103634 w 7253280"/>
                <a:gd name="connsiteY4" fmla="*/ 6791494 h 6791494"/>
                <a:gd name="connsiteX5" fmla="*/ 4464 w 7253280"/>
                <a:gd name="connsiteY5" fmla="*/ 6706577 h 6791494"/>
                <a:gd name="connsiteX6" fmla="*/ 0 w 7253280"/>
                <a:gd name="connsiteY6" fmla="*/ 6714129 h 6791494"/>
                <a:gd name="connsiteX0" fmla="*/ 468623 w 7248816"/>
                <a:gd name="connsiteY0" fmla="*/ 6399915 h 6791494"/>
                <a:gd name="connsiteX1" fmla="*/ 7248121 w 7248816"/>
                <a:gd name="connsiteY1" fmla="*/ 1818975 h 6791494"/>
                <a:gd name="connsiteX2" fmla="*/ 7248816 w 7248816"/>
                <a:gd name="connsiteY2" fmla="*/ 0 h 6791494"/>
                <a:gd name="connsiteX3" fmla="*/ 3181290 w 7248816"/>
                <a:gd name="connsiteY3" fmla="*/ 2711430 h 6791494"/>
                <a:gd name="connsiteX4" fmla="*/ 2099170 w 7248816"/>
                <a:gd name="connsiteY4" fmla="*/ 6791494 h 6791494"/>
                <a:gd name="connsiteX5" fmla="*/ 0 w 7248816"/>
                <a:gd name="connsiteY5" fmla="*/ 6706577 h 6791494"/>
                <a:gd name="connsiteX6" fmla="*/ 468623 w 7248816"/>
                <a:gd name="connsiteY6" fmla="*/ 6399915 h 6791494"/>
                <a:gd name="connsiteX0" fmla="*/ 0 w 7248816"/>
                <a:gd name="connsiteY0" fmla="*/ 6706577 h 6791494"/>
                <a:gd name="connsiteX1" fmla="*/ 7248121 w 7248816"/>
                <a:gd name="connsiteY1" fmla="*/ 1818975 h 6791494"/>
                <a:gd name="connsiteX2" fmla="*/ 7248816 w 7248816"/>
                <a:gd name="connsiteY2" fmla="*/ 0 h 6791494"/>
                <a:gd name="connsiteX3" fmla="*/ 3181290 w 7248816"/>
                <a:gd name="connsiteY3" fmla="*/ 2711430 h 6791494"/>
                <a:gd name="connsiteX4" fmla="*/ 2099170 w 7248816"/>
                <a:gd name="connsiteY4" fmla="*/ 6791494 h 6791494"/>
                <a:gd name="connsiteX5" fmla="*/ 0 w 7248816"/>
                <a:gd name="connsiteY5" fmla="*/ 6706577 h 6791494"/>
                <a:gd name="connsiteX0" fmla="*/ 0 w 6948723"/>
                <a:gd name="connsiteY0" fmla="*/ 6501808 h 6791494"/>
                <a:gd name="connsiteX1" fmla="*/ 6948028 w 6948723"/>
                <a:gd name="connsiteY1" fmla="*/ 1818975 h 6791494"/>
                <a:gd name="connsiteX2" fmla="*/ 6948723 w 6948723"/>
                <a:gd name="connsiteY2" fmla="*/ 0 h 6791494"/>
                <a:gd name="connsiteX3" fmla="*/ 2881197 w 6948723"/>
                <a:gd name="connsiteY3" fmla="*/ 2711430 h 6791494"/>
                <a:gd name="connsiteX4" fmla="*/ 1799077 w 6948723"/>
                <a:gd name="connsiteY4" fmla="*/ 6791494 h 6791494"/>
                <a:gd name="connsiteX5" fmla="*/ 0 w 6948723"/>
                <a:gd name="connsiteY5" fmla="*/ 6501808 h 6791494"/>
                <a:gd name="connsiteX0" fmla="*/ 0 w 6948723"/>
                <a:gd name="connsiteY0" fmla="*/ 6501808 h 6791494"/>
                <a:gd name="connsiteX1" fmla="*/ 6948028 w 6948723"/>
                <a:gd name="connsiteY1" fmla="*/ 1818975 h 6791494"/>
                <a:gd name="connsiteX2" fmla="*/ 6948723 w 6948723"/>
                <a:gd name="connsiteY2" fmla="*/ 0 h 6791494"/>
                <a:gd name="connsiteX3" fmla="*/ 2881197 w 6948723"/>
                <a:gd name="connsiteY3" fmla="*/ 2711430 h 6791494"/>
                <a:gd name="connsiteX4" fmla="*/ 1799077 w 6948723"/>
                <a:gd name="connsiteY4" fmla="*/ 6791494 h 6791494"/>
                <a:gd name="connsiteX5" fmla="*/ 0 w 6948723"/>
                <a:gd name="connsiteY5" fmla="*/ 6501808 h 6791494"/>
                <a:gd name="connsiteX0" fmla="*/ 0 w 6948723"/>
                <a:gd name="connsiteY0" fmla="*/ 6501808 h 6501808"/>
                <a:gd name="connsiteX1" fmla="*/ 6948028 w 6948723"/>
                <a:gd name="connsiteY1" fmla="*/ 1818975 h 6501808"/>
                <a:gd name="connsiteX2" fmla="*/ 6948723 w 6948723"/>
                <a:gd name="connsiteY2" fmla="*/ 0 h 6501808"/>
                <a:gd name="connsiteX3" fmla="*/ 2881197 w 6948723"/>
                <a:gd name="connsiteY3" fmla="*/ 2711430 h 6501808"/>
                <a:gd name="connsiteX4" fmla="*/ 1881416 w 6948723"/>
                <a:gd name="connsiteY4" fmla="*/ 6501140 h 6501808"/>
                <a:gd name="connsiteX5" fmla="*/ 0 w 6948723"/>
                <a:gd name="connsiteY5" fmla="*/ 6501808 h 65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8723" h="6501808">
                  <a:moveTo>
                    <a:pt x="0" y="6501808"/>
                  </a:moveTo>
                  <a:lnTo>
                    <a:pt x="6948028" y="1818975"/>
                  </a:lnTo>
                  <a:cubicBezTo>
                    <a:pt x="6948260" y="1212650"/>
                    <a:pt x="6948491" y="606325"/>
                    <a:pt x="6948723" y="0"/>
                  </a:cubicBezTo>
                  <a:lnTo>
                    <a:pt x="2881197" y="2711430"/>
                  </a:lnTo>
                  <a:lnTo>
                    <a:pt x="1881416" y="6501140"/>
                  </a:lnTo>
                  <a:lnTo>
                    <a:pt x="0" y="65018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 userDrawn="1"/>
          </p:nvSpPr>
          <p:spPr>
            <a:xfrm>
              <a:off x="9656628" y="5134056"/>
              <a:ext cx="2535371" cy="1734889"/>
            </a:xfrm>
            <a:custGeom>
              <a:avLst/>
              <a:gdLst>
                <a:gd name="connsiteX0" fmla="*/ 0 w 2708366"/>
                <a:gd name="connsiteY0" fmla="*/ 1854926 h 1915886"/>
                <a:gd name="connsiteX1" fmla="*/ 2708366 w 2708366"/>
                <a:gd name="connsiteY1" fmla="*/ 0 h 1915886"/>
                <a:gd name="connsiteX2" fmla="*/ 2708366 w 2708366"/>
                <a:gd name="connsiteY2" fmla="*/ 1915886 h 1915886"/>
                <a:gd name="connsiteX3" fmla="*/ 0 w 2708366"/>
                <a:gd name="connsiteY3" fmla="*/ 1854926 h 1915886"/>
                <a:gd name="connsiteX0" fmla="*/ 0 w 2708366"/>
                <a:gd name="connsiteY0" fmla="*/ 1763133 h 1824093"/>
                <a:gd name="connsiteX1" fmla="*/ 2577737 w 2708366"/>
                <a:gd name="connsiteY1" fmla="*/ 0 h 1824093"/>
                <a:gd name="connsiteX2" fmla="*/ 2708366 w 2708366"/>
                <a:gd name="connsiteY2" fmla="*/ 1824093 h 1824093"/>
                <a:gd name="connsiteX3" fmla="*/ 0 w 2708366"/>
                <a:gd name="connsiteY3" fmla="*/ 1763133 h 182409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63615 w 2577737"/>
                <a:gd name="connsiteY2" fmla="*/ 1707587 h 1763133"/>
                <a:gd name="connsiteX3" fmla="*/ 0 w 2577737"/>
                <a:gd name="connsiteY3" fmla="*/ 1763133 h 176313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70676 w 2577737"/>
                <a:gd name="connsiteY2" fmla="*/ 1725239 h 1763133"/>
                <a:gd name="connsiteX3" fmla="*/ 0 w 2577737"/>
                <a:gd name="connsiteY3" fmla="*/ 1763133 h 176313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74206 w 2577737"/>
                <a:gd name="connsiteY2" fmla="*/ 1732300 h 1763133"/>
                <a:gd name="connsiteX3" fmla="*/ 0 w 2577737"/>
                <a:gd name="connsiteY3" fmla="*/ 1763133 h 1763133"/>
                <a:gd name="connsiteX0" fmla="*/ 0 w 2535371"/>
                <a:gd name="connsiteY0" fmla="*/ 1734889 h 1734889"/>
                <a:gd name="connsiteX1" fmla="*/ 2535371 w 2535371"/>
                <a:gd name="connsiteY1" fmla="*/ 0 h 1734889"/>
                <a:gd name="connsiteX2" fmla="*/ 2531840 w 2535371"/>
                <a:gd name="connsiteY2" fmla="*/ 1732300 h 1734889"/>
                <a:gd name="connsiteX3" fmla="*/ 0 w 2535371"/>
                <a:gd name="connsiteY3" fmla="*/ 1734889 h 173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5371" h="1734889">
                  <a:moveTo>
                    <a:pt x="0" y="1734889"/>
                  </a:moveTo>
                  <a:lnTo>
                    <a:pt x="2535371" y="0"/>
                  </a:lnTo>
                  <a:cubicBezTo>
                    <a:pt x="2533017" y="575080"/>
                    <a:pt x="2534194" y="1157220"/>
                    <a:pt x="2531840" y="1732300"/>
                  </a:cubicBezTo>
                  <a:lnTo>
                    <a:pt x="0" y="17348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604169" y="1844824"/>
            <a:ext cx="3331591" cy="345638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604839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427137" y="1844824"/>
            <a:ext cx="3331591" cy="3456384"/>
          </a:xfrm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4"/>
          </p:nvPr>
        </p:nvSpPr>
        <p:spPr bwMode="auto">
          <a:xfrm>
            <a:off x="4427807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8250809" y="1844824"/>
            <a:ext cx="3331591" cy="3456384"/>
          </a:xfrm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8251479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936104"/>
          </a:xfrm>
        </p:spPr>
        <p:txBody>
          <a:bodyPr/>
          <a:lstStyle>
            <a:lvl1pPr algn="ctr">
              <a:lnSpc>
                <a:spcPct val="110000"/>
              </a:lnSpc>
              <a:defRPr sz="3200">
                <a:latin typeface="+mj-lt"/>
              </a:defRPr>
            </a:lvl1pPr>
          </a:lstStyle>
          <a:p>
            <a:pPr>
              <a:defRPr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4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12192000" cy="14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B642D-1F82-41D5-88B9-DC5BAD3755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946800" y="522000"/>
            <a:ext cx="0" cy="46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58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пис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12192000" cy="14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248022" y="354999"/>
            <a:ext cx="6948723" cy="6513806"/>
            <a:chOff x="5248022" y="354999"/>
            <a:chExt cx="6948723" cy="6513806"/>
          </a:xfrm>
        </p:grpSpPr>
        <p:grpSp>
          <p:nvGrpSpPr>
            <p:cNvPr id="6" name="Группа 5"/>
            <p:cNvGrpSpPr/>
            <p:nvPr userDrawn="1"/>
          </p:nvGrpSpPr>
          <p:grpSpPr>
            <a:xfrm>
              <a:off x="5248022" y="354999"/>
              <a:ext cx="6948723" cy="6513806"/>
              <a:chOff x="5245036" y="355139"/>
              <a:chExt cx="6948723" cy="6513806"/>
            </a:xfrm>
            <a:solidFill>
              <a:srgbClr val="E4EBF3"/>
            </a:solidFill>
          </p:grpSpPr>
          <p:sp>
            <p:nvSpPr>
              <p:cNvPr id="7" name="Полилиния 6"/>
              <p:cNvSpPr/>
              <p:nvPr userDrawn="1"/>
            </p:nvSpPr>
            <p:spPr>
              <a:xfrm>
                <a:off x="5245036" y="355139"/>
                <a:ext cx="6948723" cy="6501808"/>
              </a:xfrm>
              <a:custGeom>
                <a:avLst/>
                <a:gdLst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0421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4618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87464 w 7267492"/>
                  <a:gd name="connsiteY5" fmla="*/ 6663193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27997"/>
                  <a:gd name="connsiteX1" fmla="*/ 7203882 w 7267492"/>
                  <a:gd name="connsiteY1" fmla="*/ 1852654 h 6827997"/>
                  <a:gd name="connsiteX2" fmla="*/ 7267492 w 7267492"/>
                  <a:gd name="connsiteY2" fmla="*/ 0 h 6827997"/>
                  <a:gd name="connsiteX3" fmla="*/ 2949934 w 7267492"/>
                  <a:gd name="connsiteY3" fmla="*/ 2875737 h 6827997"/>
                  <a:gd name="connsiteX4" fmla="*/ 1937483 w 7267492"/>
                  <a:gd name="connsiteY4" fmla="*/ 6668418 h 6827997"/>
                  <a:gd name="connsiteX5" fmla="*/ 422389 w 7267492"/>
                  <a:gd name="connsiteY5" fmla="*/ 6827997 h 6827997"/>
                  <a:gd name="connsiteX6" fmla="*/ 151307 w 7267492"/>
                  <a:gd name="connsiteY6" fmla="*/ 6809368 h 6827997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704152 w 7267492"/>
                  <a:gd name="connsiteY5" fmla="*/ 6588764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151307 w 7267492"/>
                  <a:gd name="connsiteY5" fmla="*/ 6809368 h 6809368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119409 w 7267492"/>
                  <a:gd name="connsiteY5" fmla="*/ 6665829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71562 w 7267492"/>
                  <a:gd name="connsiteY5" fmla="*/ 6671145 h 6726804"/>
                  <a:gd name="connsiteX0" fmla="*/ 0 w 7214329"/>
                  <a:gd name="connsiteY0" fmla="*/ 6684273 h 6684273"/>
                  <a:gd name="connsiteX1" fmla="*/ 7150719 w 7214329"/>
                  <a:gd name="connsiteY1" fmla="*/ 1852654 h 6684273"/>
                  <a:gd name="connsiteX2" fmla="*/ 7214329 w 7214329"/>
                  <a:gd name="connsiteY2" fmla="*/ 0 h 6684273"/>
                  <a:gd name="connsiteX3" fmla="*/ 2896771 w 7214329"/>
                  <a:gd name="connsiteY3" fmla="*/ 2875737 h 6684273"/>
                  <a:gd name="connsiteX4" fmla="*/ 1884320 w 7214329"/>
                  <a:gd name="connsiteY4" fmla="*/ 6668418 h 6684273"/>
                  <a:gd name="connsiteX5" fmla="*/ 18399 w 7214329"/>
                  <a:gd name="connsiteY5" fmla="*/ 6671145 h 6684273"/>
                  <a:gd name="connsiteX0" fmla="*/ 50712 w 7265041"/>
                  <a:gd name="connsiteY0" fmla="*/ 6684273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13498 w 7265041"/>
                  <a:gd name="connsiteY0" fmla="*/ 6439724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0 w 7251543"/>
                  <a:gd name="connsiteY0" fmla="*/ 6439724 h 6668418"/>
                  <a:gd name="connsiteX1" fmla="*/ 7187933 w 7251543"/>
                  <a:gd name="connsiteY1" fmla="*/ 1852654 h 6668418"/>
                  <a:gd name="connsiteX2" fmla="*/ 7251543 w 7251543"/>
                  <a:gd name="connsiteY2" fmla="*/ 0 h 6668418"/>
                  <a:gd name="connsiteX3" fmla="*/ 2933985 w 7251543"/>
                  <a:gd name="connsiteY3" fmla="*/ 2875737 h 6668418"/>
                  <a:gd name="connsiteX4" fmla="*/ 1921534 w 7251543"/>
                  <a:gd name="connsiteY4" fmla="*/ 6668418 h 6668418"/>
                  <a:gd name="connsiteX5" fmla="*/ 98143 w 7251543"/>
                  <a:gd name="connsiteY5" fmla="*/ 6660513 h 6668418"/>
                  <a:gd name="connsiteX0" fmla="*/ 0 w 7278124"/>
                  <a:gd name="connsiteY0" fmla="*/ 6721487 h 6721487"/>
                  <a:gd name="connsiteX1" fmla="*/ 7214514 w 7278124"/>
                  <a:gd name="connsiteY1" fmla="*/ 1852654 h 6721487"/>
                  <a:gd name="connsiteX2" fmla="*/ 7278124 w 7278124"/>
                  <a:gd name="connsiteY2" fmla="*/ 0 h 6721487"/>
                  <a:gd name="connsiteX3" fmla="*/ 2960566 w 7278124"/>
                  <a:gd name="connsiteY3" fmla="*/ 2875737 h 6721487"/>
                  <a:gd name="connsiteX4" fmla="*/ 1948115 w 7278124"/>
                  <a:gd name="connsiteY4" fmla="*/ 6668418 h 6721487"/>
                  <a:gd name="connsiteX5" fmla="*/ 124724 w 7278124"/>
                  <a:gd name="connsiteY5" fmla="*/ 6660513 h 6721487"/>
                  <a:gd name="connsiteX0" fmla="*/ 481332 w 7759456"/>
                  <a:gd name="connsiteY0" fmla="*/ 6721487 h 6721487"/>
                  <a:gd name="connsiteX1" fmla="*/ 7695846 w 7759456"/>
                  <a:gd name="connsiteY1" fmla="*/ 1852654 h 6721487"/>
                  <a:gd name="connsiteX2" fmla="*/ 7759456 w 7759456"/>
                  <a:gd name="connsiteY2" fmla="*/ 0 h 6721487"/>
                  <a:gd name="connsiteX3" fmla="*/ 3441898 w 7759456"/>
                  <a:gd name="connsiteY3" fmla="*/ 2875737 h 6721487"/>
                  <a:gd name="connsiteX4" fmla="*/ 2429447 w 7759456"/>
                  <a:gd name="connsiteY4" fmla="*/ 6668418 h 6721487"/>
                  <a:gd name="connsiteX5" fmla="*/ 0 w 7759456"/>
                  <a:gd name="connsiteY5" fmla="*/ 6660513 h 6721487"/>
                  <a:gd name="connsiteX0" fmla="*/ 481332 w 7759456"/>
                  <a:gd name="connsiteY0" fmla="*/ 6721487 h 6955801"/>
                  <a:gd name="connsiteX1" fmla="*/ 7695846 w 7759456"/>
                  <a:gd name="connsiteY1" fmla="*/ 1852654 h 6955801"/>
                  <a:gd name="connsiteX2" fmla="*/ 7759456 w 7759456"/>
                  <a:gd name="connsiteY2" fmla="*/ 0 h 6955801"/>
                  <a:gd name="connsiteX3" fmla="*/ 3441898 w 7759456"/>
                  <a:gd name="connsiteY3" fmla="*/ 2875737 h 6955801"/>
                  <a:gd name="connsiteX4" fmla="*/ 2359778 w 7759456"/>
                  <a:gd name="connsiteY4" fmla="*/ 6955801 h 6955801"/>
                  <a:gd name="connsiteX5" fmla="*/ 0 w 7759456"/>
                  <a:gd name="connsiteY5" fmla="*/ 6660513 h 6955801"/>
                  <a:gd name="connsiteX0" fmla="*/ 2361 w 7280485"/>
                  <a:gd name="connsiteY0" fmla="*/ 6721487 h 6955801"/>
                  <a:gd name="connsiteX1" fmla="*/ 7216875 w 7280485"/>
                  <a:gd name="connsiteY1" fmla="*/ 1852654 h 6955801"/>
                  <a:gd name="connsiteX2" fmla="*/ 7280485 w 7280485"/>
                  <a:gd name="connsiteY2" fmla="*/ 0 h 6955801"/>
                  <a:gd name="connsiteX3" fmla="*/ 2962927 w 7280485"/>
                  <a:gd name="connsiteY3" fmla="*/ 2875737 h 6955801"/>
                  <a:gd name="connsiteX4" fmla="*/ 1880807 w 7280485"/>
                  <a:gd name="connsiteY4" fmla="*/ 6955801 h 6955801"/>
                  <a:gd name="connsiteX5" fmla="*/ 0 w 7280485"/>
                  <a:gd name="connsiteY5" fmla="*/ 6712765 h 6955801"/>
                  <a:gd name="connsiteX0" fmla="*/ 16008 w 7294132"/>
                  <a:gd name="connsiteY0" fmla="*/ 6721487 h 6955801"/>
                  <a:gd name="connsiteX1" fmla="*/ 7230522 w 7294132"/>
                  <a:gd name="connsiteY1" fmla="*/ 1852654 h 6955801"/>
                  <a:gd name="connsiteX2" fmla="*/ 7294132 w 7294132"/>
                  <a:gd name="connsiteY2" fmla="*/ 0 h 6955801"/>
                  <a:gd name="connsiteX3" fmla="*/ 2976574 w 7294132"/>
                  <a:gd name="connsiteY3" fmla="*/ 2875737 h 6955801"/>
                  <a:gd name="connsiteX4" fmla="*/ 1894454 w 7294132"/>
                  <a:gd name="connsiteY4" fmla="*/ 6955801 h 6955801"/>
                  <a:gd name="connsiteX5" fmla="*/ 0 w 729413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209180 w 750331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97009 h 6955801"/>
                  <a:gd name="connsiteX0" fmla="*/ 0 w 7503312"/>
                  <a:gd name="connsiteY0" fmla="*/ 6878436 h 7018929"/>
                  <a:gd name="connsiteX1" fmla="*/ 7439702 w 7503312"/>
                  <a:gd name="connsiteY1" fmla="*/ 1852654 h 7018929"/>
                  <a:gd name="connsiteX2" fmla="*/ 7503312 w 7503312"/>
                  <a:gd name="connsiteY2" fmla="*/ 0 h 7018929"/>
                  <a:gd name="connsiteX3" fmla="*/ 3185754 w 7503312"/>
                  <a:gd name="connsiteY3" fmla="*/ 2875737 h 7018929"/>
                  <a:gd name="connsiteX4" fmla="*/ 2103634 w 7503312"/>
                  <a:gd name="connsiteY4" fmla="*/ 6955801 h 7018929"/>
                  <a:gd name="connsiteX5" fmla="*/ 161218 w 7503312"/>
                  <a:gd name="connsiteY5" fmla="*/ 7018929 h 7018929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6" fmla="*/ 0 w 7503312"/>
                  <a:gd name="connsiteY6" fmla="*/ 6878436 h 6955801"/>
                  <a:gd name="connsiteX0" fmla="*/ 0 w 7439702"/>
                  <a:gd name="connsiteY0" fmla="*/ 6714129 h 6791494"/>
                  <a:gd name="connsiteX1" fmla="*/ 7439702 w 7439702"/>
                  <a:gd name="connsiteY1" fmla="*/ 1688347 h 6791494"/>
                  <a:gd name="connsiteX2" fmla="*/ 7253280 w 7439702"/>
                  <a:gd name="connsiteY2" fmla="*/ 0 h 6791494"/>
                  <a:gd name="connsiteX3" fmla="*/ 3185754 w 7439702"/>
                  <a:gd name="connsiteY3" fmla="*/ 2711430 h 6791494"/>
                  <a:gd name="connsiteX4" fmla="*/ 2103634 w 7439702"/>
                  <a:gd name="connsiteY4" fmla="*/ 6791494 h 6791494"/>
                  <a:gd name="connsiteX5" fmla="*/ 4464 w 7439702"/>
                  <a:gd name="connsiteY5" fmla="*/ 6706577 h 6791494"/>
                  <a:gd name="connsiteX6" fmla="*/ 0 w 7439702"/>
                  <a:gd name="connsiteY6" fmla="*/ 6714129 h 6791494"/>
                  <a:gd name="connsiteX0" fmla="*/ 0 w 7253280"/>
                  <a:gd name="connsiteY0" fmla="*/ 6714129 h 6791494"/>
                  <a:gd name="connsiteX1" fmla="*/ 7252585 w 7253280"/>
                  <a:gd name="connsiteY1" fmla="*/ 1818975 h 6791494"/>
                  <a:gd name="connsiteX2" fmla="*/ 7253280 w 7253280"/>
                  <a:gd name="connsiteY2" fmla="*/ 0 h 6791494"/>
                  <a:gd name="connsiteX3" fmla="*/ 3185754 w 7253280"/>
                  <a:gd name="connsiteY3" fmla="*/ 2711430 h 6791494"/>
                  <a:gd name="connsiteX4" fmla="*/ 2103634 w 7253280"/>
                  <a:gd name="connsiteY4" fmla="*/ 6791494 h 6791494"/>
                  <a:gd name="connsiteX5" fmla="*/ 4464 w 7253280"/>
                  <a:gd name="connsiteY5" fmla="*/ 6706577 h 6791494"/>
                  <a:gd name="connsiteX6" fmla="*/ 0 w 7253280"/>
                  <a:gd name="connsiteY6" fmla="*/ 6714129 h 6791494"/>
                  <a:gd name="connsiteX0" fmla="*/ 468623 w 7248816"/>
                  <a:gd name="connsiteY0" fmla="*/ 6399915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6" fmla="*/ 468623 w 7248816"/>
                  <a:gd name="connsiteY6" fmla="*/ 6399915 h 6791494"/>
                  <a:gd name="connsiteX0" fmla="*/ 0 w 7248816"/>
                  <a:gd name="connsiteY0" fmla="*/ 6706577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501808"/>
                  <a:gd name="connsiteX1" fmla="*/ 6948028 w 6948723"/>
                  <a:gd name="connsiteY1" fmla="*/ 1818975 h 6501808"/>
                  <a:gd name="connsiteX2" fmla="*/ 6948723 w 6948723"/>
                  <a:gd name="connsiteY2" fmla="*/ 0 h 6501808"/>
                  <a:gd name="connsiteX3" fmla="*/ 2881197 w 6948723"/>
                  <a:gd name="connsiteY3" fmla="*/ 2711430 h 6501808"/>
                  <a:gd name="connsiteX4" fmla="*/ 1881416 w 6948723"/>
                  <a:gd name="connsiteY4" fmla="*/ 6501140 h 6501808"/>
                  <a:gd name="connsiteX5" fmla="*/ 0 w 6948723"/>
                  <a:gd name="connsiteY5" fmla="*/ 6501808 h 650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8723" h="6501808">
                    <a:moveTo>
                      <a:pt x="0" y="6501808"/>
                    </a:moveTo>
                    <a:lnTo>
                      <a:pt x="6948028" y="1818975"/>
                    </a:lnTo>
                    <a:cubicBezTo>
                      <a:pt x="6948260" y="1212650"/>
                      <a:pt x="6948491" y="606325"/>
                      <a:pt x="6948723" y="0"/>
                    </a:cubicBezTo>
                    <a:lnTo>
                      <a:pt x="2881197" y="2711430"/>
                    </a:lnTo>
                    <a:lnTo>
                      <a:pt x="1881416" y="6501140"/>
                    </a:lnTo>
                    <a:lnTo>
                      <a:pt x="0" y="65018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/>
              <p:cNvSpPr/>
              <p:nvPr userDrawn="1"/>
            </p:nvSpPr>
            <p:spPr>
              <a:xfrm>
                <a:off x="9656628" y="5134056"/>
                <a:ext cx="2535371" cy="1734889"/>
              </a:xfrm>
              <a:custGeom>
                <a:avLst/>
                <a:gdLst>
                  <a:gd name="connsiteX0" fmla="*/ 0 w 2708366"/>
                  <a:gd name="connsiteY0" fmla="*/ 1854926 h 1915886"/>
                  <a:gd name="connsiteX1" fmla="*/ 2708366 w 2708366"/>
                  <a:gd name="connsiteY1" fmla="*/ 0 h 1915886"/>
                  <a:gd name="connsiteX2" fmla="*/ 2708366 w 2708366"/>
                  <a:gd name="connsiteY2" fmla="*/ 1915886 h 1915886"/>
                  <a:gd name="connsiteX3" fmla="*/ 0 w 2708366"/>
                  <a:gd name="connsiteY3" fmla="*/ 1854926 h 1915886"/>
                  <a:gd name="connsiteX0" fmla="*/ 0 w 2708366"/>
                  <a:gd name="connsiteY0" fmla="*/ 1763133 h 1824093"/>
                  <a:gd name="connsiteX1" fmla="*/ 2577737 w 2708366"/>
                  <a:gd name="connsiteY1" fmla="*/ 0 h 1824093"/>
                  <a:gd name="connsiteX2" fmla="*/ 2708366 w 2708366"/>
                  <a:gd name="connsiteY2" fmla="*/ 1824093 h 1824093"/>
                  <a:gd name="connsiteX3" fmla="*/ 0 w 2708366"/>
                  <a:gd name="connsiteY3" fmla="*/ 1763133 h 182409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63615 w 2577737"/>
                  <a:gd name="connsiteY2" fmla="*/ 1707587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0676 w 2577737"/>
                  <a:gd name="connsiteY2" fmla="*/ 1725239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4206 w 2577737"/>
                  <a:gd name="connsiteY2" fmla="*/ 1732300 h 1763133"/>
                  <a:gd name="connsiteX3" fmla="*/ 0 w 2577737"/>
                  <a:gd name="connsiteY3" fmla="*/ 1763133 h 1763133"/>
                  <a:gd name="connsiteX0" fmla="*/ 0 w 2535371"/>
                  <a:gd name="connsiteY0" fmla="*/ 1734889 h 1734889"/>
                  <a:gd name="connsiteX1" fmla="*/ 2535371 w 2535371"/>
                  <a:gd name="connsiteY1" fmla="*/ 0 h 1734889"/>
                  <a:gd name="connsiteX2" fmla="*/ 2531840 w 2535371"/>
                  <a:gd name="connsiteY2" fmla="*/ 1732300 h 1734889"/>
                  <a:gd name="connsiteX3" fmla="*/ 0 w 2535371"/>
                  <a:gd name="connsiteY3" fmla="*/ 1734889 h 173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5371" h="1734889">
                    <a:moveTo>
                      <a:pt x="0" y="1734889"/>
                    </a:moveTo>
                    <a:lnTo>
                      <a:pt x="2535371" y="0"/>
                    </a:lnTo>
                    <a:cubicBezTo>
                      <a:pt x="2533017" y="575080"/>
                      <a:pt x="2534194" y="1157220"/>
                      <a:pt x="2531840" y="1732300"/>
                    </a:cubicBezTo>
                    <a:lnTo>
                      <a:pt x="0" y="1734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Прямоугольный треугольник 1"/>
            <p:cNvSpPr/>
            <p:nvPr userDrawn="1"/>
          </p:nvSpPr>
          <p:spPr bwMode="auto">
            <a:xfrm>
              <a:off x="10597717" y="354999"/>
              <a:ext cx="1596289" cy="1068057"/>
            </a:xfrm>
            <a:custGeom>
              <a:avLst/>
              <a:gdLst>
                <a:gd name="connsiteX0" fmla="*/ 0 w 1944216"/>
                <a:gd name="connsiteY0" fmla="*/ 864096 h 864096"/>
                <a:gd name="connsiteX1" fmla="*/ 0 w 1944216"/>
                <a:gd name="connsiteY1" fmla="*/ 0 h 864096"/>
                <a:gd name="connsiteX2" fmla="*/ 1944216 w 1944216"/>
                <a:gd name="connsiteY2" fmla="*/ 864096 h 864096"/>
                <a:gd name="connsiteX3" fmla="*/ 0 w 1944216"/>
                <a:gd name="connsiteY3" fmla="*/ 864096 h 864096"/>
                <a:gd name="connsiteX0" fmla="*/ 0 w 2578443"/>
                <a:gd name="connsiteY0" fmla="*/ 1127706 h 1127706"/>
                <a:gd name="connsiteX1" fmla="*/ 2578443 w 2578443"/>
                <a:gd name="connsiteY1" fmla="*/ 0 h 1127706"/>
                <a:gd name="connsiteX2" fmla="*/ 1944216 w 2578443"/>
                <a:gd name="connsiteY2" fmla="*/ 1127706 h 1127706"/>
                <a:gd name="connsiteX3" fmla="*/ 0 w 2578443"/>
                <a:gd name="connsiteY3" fmla="*/ 1127706 h 1127706"/>
                <a:gd name="connsiteX0" fmla="*/ 0 w 2578443"/>
                <a:gd name="connsiteY0" fmla="*/ 1127706 h 1168895"/>
                <a:gd name="connsiteX1" fmla="*/ 2578443 w 2578443"/>
                <a:gd name="connsiteY1" fmla="*/ 0 h 1168895"/>
                <a:gd name="connsiteX2" fmla="*/ 2520865 w 2578443"/>
                <a:gd name="connsiteY2" fmla="*/ 1168895 h 1168895"/>
                <a:gd name="connsiteX3" fmla="*/ 0 w 2578443"/>
                <a:gd name="connsiteY3" fmla="*/ 1127706 h 1168895"/>
                <a:gd name="connsiteX0" fmla="*/ 0 w 2174789"/>
                <a:gd name="connsiteY0" fmla="*/ 1424268 h 1424268"/>
                <a:gd name="connsiteX1" fmla="*/ 2174789 w 2174789"/>
                <a:gd name="connsiteY1" fmla="*/ 0 h 1424268"/>
                <a:gd name="connsiteX2" fmla="*/ 2117211 w 2174789"/>
                <a:gd name="connsiteY2" fmla="*/ 1168895 h 1424268"/>
                <a:gd name="connsiteX3" fmla="*/ 0 w 2174789"/>
                <a:gd name="connsiteY3" fmla="*/ 1424268 h 1424268"/>
                <a:gd name="connsiteX0" fmla="*/ 0 w 1853513"/>
                <a:gd name="connsiteY0" fmla="*/ 1218322 h 1218322"/>
                <a:gd name="connsiteX1" fmla="*/ 1853513 w 1853513"/>
                <a:gd name="connsiteY1" fmla="*/ 0 h 1218322"/>
                <a:gd name="connsiteX2" fmla="*/ 1795935 w 1853513"/>
                <a:gd name="connsiteY2" fmla="*/ 1168895 h 1218322"/>
                <a:gd name="connsiteX3" fmla="*/ 0 w 1853513"/>
                <a:gd name="connsiteY3" fmla="*/ 1218322 h 1218322"/>
                <a:gd name="connsiteX0" fmla="*/ 0 w 1871543"/>
                <a:gd name="connsiteY0" fmla="*/ 1269837 h 1269837"/>
                <a:gd name="connsiteX1" fmla="*/ 1871543 w 1871543"/>
                <a:gd name="connsiteY1" fmla="*/ 0 h 1269837"/>
                <a:gd name="connsiteX2" fmla="*/ 1795935 w 1871543"/>
                <a:gd name="connsiteY2" fmla="*/ 1220410 h 1269837"/>
                <a:gd name="connsiteX3" fmla="*/ 0 w 1871543"/>
                <a:gd name="connsiteY3" fmla="*/ 1269837 h 1269837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808814 w 1884422"/>
                <a:gd name="connsiteY2" fmla="*/ 1220410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677449 w 1884422"/>
                <a:gd name="connsiteY2" fmla="*/ 1130258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716085 w 1884422"/>
                <a:gd name="connsiteY2" fmla="*/ 1189501 h 1264686"/>
                <a:gd name="connsiteX3" fmla="*/ 0 w 1884422"/>
                <a:gd name="connsiteY3" fmla="*/ 1264686 h 1264686"/>
                <a:gd name="connsiteX0" fmla="*/ 0 w 1767740"/>
                <a:gd name="connsiteY0" fmla="*/ 1186105 h 1189501"/>
                <a:gd name="connsiteX1" fmla="*/ 1767740 w 1767740"/>
                <a:gd name="connsiteY1" fmla="*/ 0 h 1189501"/>
                <a:gd name="connsiteX2" fmla="*/ 1599403 w 1767740"/>
                <a:gd name="connsiteY2" fmla="*/ 1189501 h 1189501"/>
                <a:gd name="connsiteX3" fmla="*/ 0 w 1767740"/>
                <a:gd name="connsiteY3" fmla="*/ 1186105 h 1189501"/>
                <a:gd name="connsiteX0" fmla="*/ 0 w 1770121"/>
                <a:gd name="connsiteY0" fmla="*/ 1186105 h 1189501"/>
                <a:gd name="connsiteX1" fmla="*/ 1770121 w 1770121"/>
                <a:gd name="connsiteY1" fmla="*/ 0 h 1189501"/>
                <a:gd name="connsiteX2" fmla="*/ 1601784 w 1770121"/>
                <a:gd name="connsiteY2" fmla="*/ 1189501 h 1189501"/>
                <a:gd name="connsiteX3" fmla="*/ 0 w 1770121"/>
                <a:gd name="connsiteY3" fmla="*/ 1186105 h 1189501"/>
                <a:gd name="connsiteX0" fmla="*/ 0 w 1601784"/>
                <a:gd name="connsiteY0" fmla="*/ 1074186 h 1077582"/>
                <a:gd name="connsiteX1" fmla="*/ 1601052 w 1601784"/>
                <a:gd name="connsiteY1" fmla="*/ 0 h 1077582"/>
                <a:gd name="connsiteX2" fmla="*/ 1601784 w 1601784"/>
                <a:gd name="connsiteY2" fmla="*/ 1077582 h 1077582"/>
                <a:gd name="connsiteX3" fmla="*/ 0 w 1601784"/>
                <a:gd name="connsiteY3" fmla="*/ 1074186 h 1077582"/>
                <a:gd name="connsiteX0" fmla="*/ 0 w 1603433"/>
                <a:gd name="connsiteY0" fmla="*/ 1081330 h 1084726"/>
                <a:gd name="connsiteX1" fmla="*/ 1603433 w 1603433"/>
                <a:gd name="connsiteY1" fmla="*/ 0 h 1084726"/>
                <a:gd name="connsiteX2" fmla="*/ 1601784 w 1603433"/>
                <a:gd name="connsiteY2" fmla="*/ 1084726 h 1084726"/>
                <a:gd name="connsiteX3" fmla="*/ 0 w 1603433"/>
                <a:gd name="connsiteY3" fmla="*/ 1081330 h 1084726"/>
                <a:gd name="connsiteX0" fmla="*/ 0 w 1591527"/>
                <a:gd name="connsiteY0" fmla="*/ 1074186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74186 h 1084726"/>
                <a:gd name="connsiteX0" fmla="*/ 0 w 1591527"/>
                <a:gd name="connsiteY0" fmla="*/ 1083711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83711 h 1084726"/>
                <a:gd name="connsiteX0" fmla="*/ 0 w 1593908"/>
                <a:gd name="connsiteY0" fmla="*/ 1086092 h 1086092"/>
                <a:gd name="connsiteX1" fmla="*/ 1593908 w 1593908"/>
                <a:gd name="connsiteY1" fmla="*/ 0 h 1086092"/>
                <a:gd name="connsiteX2" fmla="*/ 1592259 w 1593908"/>
                <a:gd name="connsiteY2" fmla="*/ 1084726 h 1086092"/>
                <a:gd name="connsiteX3" fmla="*/ 0 w 1593908"/>
                <a:gd name="connsiteY3" fmla="*/ 1086092 h 1086092"/>
                <a:gd name="connsiteX0" fmla="*/ 0 w 1593908"/>
                <a:gd name="connsiteY0" fmla="*/ 1083710 h 1084726"/>
                <a:gd name="connsiteX1" fmla="*/ 1593908 w 1593908"/>
                <a:gd name="connsiteY1" fmla="*/ 0 h 1084726"/>
                <a:gd name="connsiteX2" fmla="*/ 1592259 w 1593908"/>
                <a:gd name="connsiteY2" fmla="*/ 1084726 h 1084726"/>
                <a:gd name="connsiteX3" fmla="*/ 0 w 1593908"/>
                <a:gd name="connsiteY3" fmla="*/ 1083710 h 1084726"/>
                <a:gd name="connsiteX0" fmla="*/ 0 w 1596289"/>
                <a:gd name="connsiteY0" fmla="*/ 1081329 h 1084726"/>
                <a:gd name="connsiteX1" fmla="*/ 1596289 w 1596289"/>
                <a:gd name="connsiteY1" fmla="*/ 0 h 1084726"/>
                <a:gd name="connsiteX2" fmla="*/ 1594640 w 1596289"/>
                <a:gd name="connsiteY2" fmla="*/ 1084726 h 1084726"/>
                <a:gd name="connsiteX3" fmla="*/ 0 w 1596289"/>
                <a:gd name="connsiteY3" fmla="*/ 1081329 h 1084726"/>
                <a:gd name="connsiteX0" fmla="*/ 0 w 1596289"/>
                <a:gd name="connsiteY0" fmla="*/ 1086091 h 1089488"/>
                <a:gd name="connsiteX1" fmla="*/ 1596289 w 1596289"/>
                <a:gd name="connsiteY1" fmla="*/ 0 h 1089488"/>
                <a:gd name="connsiteX2" fmla="*/ 1594640 w 1596289"/>
                <a:gd name="connsiteY2" fmla="*/ 1089488 h 1089488"/>
                <a:gd name="connsiteX3" fmla="*/ 0 w 1596289"/>
                <a:gd name="connsiteY3" fmla="*/ 1086091 h 1089488"/>
                <a:gd name="connsiteX0" fmla="*/ 0 w 1596289"/>
                <a:gd name="connsiteY0" fmla="*/ 1064660 h 1068057"/>
                <a:gd name="connsiteX1" fmla="*/ 1596289 w 1596289"/>
                <a:gd name="connsiteY1" fmla="*/ 0 h 1068057"/>
                <a:gd name="connsiteX2" fmla="*/ 1594640 w 1596289"/>
                <a:gd name="connsiteY2" fmla="*/ 1068057 h 1068057"/>
                <a:gd name="connsiteX3" fmla="*/ 0 w 1596289"/>
                <a:gd name="connsiteY3" fmla="*/ 1064660 h 106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289" h="1068057">
                  <a:moveTo>
                    <a:pt x="0" y="1064660"/>
                  </a:moveTo>
                  <a:lnTo>
                    <a:pt x="1596289" y="0"/>
                  </a:lnTo>
                  <a:cubicBezTo>
                    <a:pt x="1595739" y="361575"/>
                    <a:pt x="1595190" y="706482"/>
                    <a:pt x="1594640" y="1068057"/>
                  </a:cubicBezTo>
                  <a:lnTo>
                    <a:pt x="0" y="1064660"/>
                  </a:lnTo>
                  <a:close/>
                </a:path>
              </a:pathLst>
            </a:custGeom>
            <a:solidFill>
              <a:srgbClr val="1A6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B642D-1F82-41D5-88B9-DC5BAD3755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946800" y="522000"/>
            <a:ext cx="0" cy="46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70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54034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4;p28"/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7" name="Google Shape;204;p28"/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8" name="Google Shape;204;p28"/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9" name="Google Shape;204;p28"/>
          <p:cNvSpPr>
            <a:spLocks noGrp="1"/>
          </p:cNvSpPr>
          <p:nvPr>
            <p:ph type="pic" idx="12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79483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4068322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8" hasCustomPrompt="1"/>
          </p:nvPr>
        </p:nvSpPr>
        <p:spPr>
          <a:xfrm>
            <a:off x="8136322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9" hasCustomPrompt="1"/>
          </p:nvPr>
        </p:nvSpPr>
        <p:spPr>
          <a:xfrm>
            <a:off x="4068322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8136322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20827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акт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4746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375" y="4365104"/>
            <a:ext cx="3816426" cy="1354163"/>
          </a:xfrm>
        </p:spPr>
        <p:txBody>
          <a:bodyPr/>
          <a:lstStyle>
            <a:lvl1pPr algn="ctr">
              <a:lnSpc>
                <a:spcPct val="110000"/>
              </a:lnSpc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839775" y="703496"/>
            <a:ext cx="3095625" cy="3097212"/>
          </a:xfrm>
          <a:prstGeom prst="ellipse">
            <a:avLst/>
          </a:prstGeom>
          <a:solidFill>
            <a:schemeClr val="bg2"/>
          </a:solidFill>
        </p:spPr>
        <p:txBody>
          <a:bodyPr anchor="ctr" anchorCtr="1"/>
          <a:lstStyle>
            <a:lvl1pPr marL="0" marR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 bwMode="auto">
          <a:xfrm>
            <a:off x="5447928" y="836712"/>
            <a:ext cx="6134472" cy="5184575"/>
          </a:xfr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120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</a:t>
            </a:r>
            <a:r>
              <a:rPr lang="ru-RU" dirty="0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09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6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став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852936"/>
            <a:ext cx="10972800" cy="1143000"/>
          </a:xfrm>
        </p:spPr>
        <p:txBody>
          <a:bodyPr/>
          <a:lstStyle>
            <a:lvl1pPr>
              <a:lnSpc>
                <a:spcPct val="110000"/>
              </a:lnSpc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54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000" y="630000"/>
            <a:ext cx="1778400" cy="38520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114301" y="-3"/>
            <a:ext cx="12082917" cy="6867528"/>
            <a:chOff x="114301" y="-3"/>
            <a:chExt cx="12082917" cy="6867528"/>
          </a:xfrm>
          <a:solidFill>
            <a:srgbClr val="DEE5ED"/>
          </a:solidFill>
        </p:grpSpPr>
        <p:sp>
          <p:nvSpPr>
            <p:cNvPr id="25" name="Полилиния 24"/>
            <p:cNvSpPr/>
            <p:nvPr userDrawn="1"/>
          </p:nvSpPr>
          <p:spPr>
            <a:xfrm>
              <a:off x="114301" y="1489535"/>
              <a:ext cx="6372746" cy="5370845"/>
            </a:xfrm>
            <a:custGeom>
              <a:avLst/>
              <a:gdLst>
                <a:gd name="connsiteX0" fmla="*/ 361950 w 6324600"/>
                <a:gd name="connsiteY0" fmla="*/ 4029075 h 5391150"/>
                <a:gd name="connsiteX1" fmla="*/ 6324600 w 6324600"/>
                <a:gd name="connsiteY1" fmla="*/ 0 h 5391150"/>
                <a:gd name="connsiteX2" fmla="*/ 5591175 w 6324600"/>
                <a:gd name="connsiteY2" fmla="*/ 2276475 h 5391150"/>
                <a:gd name="connsiteX3" fmla="*/ 1057275 w 6324600"/>
                <a:gd name="connsiteY3" fmla="*/ 5391150 h 5391150"/>
                <a:gd name="connsiteX4" fmla="*/ 0 w 6324600"/>
                <a:gd name="connsiteY4" fmla="*/ 5381625 h 5391150"/>
                <a:gd name="connsiteX5" fmla="*/ 361950 w 6324600"/>
                <a:gd name="connsiteY5" fmla="*/ 4029075 h 5391150"/>
                <a:gd name="connsiteX0" fmla="*/ 361950 w 6353695"/>
                <a:gd name="connsiteY0" fmla="*/ 4054013 h 5416088"/>
                <a:gd name="connsiteX1" fmla="*/ 6353695 w 6353695"/>
                <a:gd name="connsiteY1" fmla="*/ 0 h 5416088"/>
                <a:gd name="connsiteX2" fmla="*/ 5591175 w 6353695"/>
                <a:gd name="connsiteY2" fmla="*/ 2301413 h 5416088"/>
                <a:gd name="connsiteX3" fmla="*/ 1057275 w 6353695"/>
                <a:gd name="connsiteY3" fmla="*/ 5416088 h 5416088"/>
                <a:gd name="connsiteX4" fmla="*/ 0 w 6353695"/>
                <a:gd name="connsiteY4" fmla="*/ 5406563 h 5416088"/>
                <a:gd name="connsiteX5" fmla="*/ 361950 w 6353695"/>
                <a:gd name="connsiteY5" fmla="*/ 4054013 h 5416088"/>
                <a:gd name="connsiteX0" fmla="*/ 361950 w 6363220"/>
                <a:gd name="connsiteY0" fmla="*/ 4025438 h 5387513"/>
                <a:gd name="connsiteX1" fmla="*/ 6363220 w 6363220"/>
                <a:gd name="connsiteY1" fmla="*/ 0 h 5387513"/>
                <a:gd name="connsiteX2" fmla="*/ 5591175 w 6363220"/>
                <a:gd name="connsiteY2" fmla="*/ 2272838 h 5387513"/>
                <a:gd name="connsiteX3" fmla="*/ 1057275 w 6363220"/>
                <a:gd name="connsiteY3" fmla="*/ 5387513 h 5387513"/>
                <a:gd name="connsiteX4" fmla="*/ 0 w 6363220"/>
                <a:gd name="connsiteY4" fmla="*/ 5377988 h 5387513"/>
                <a:gd name="connsiteX5" fmla="*/ 361950 w 6363220"/>
                <a:gd name="connsiteY5" fmla="*/ 4025438 h 5387513"/>
                <a:gd name="connsiteX0" fmla="*/ 361950 w 6363220"/>
                <a:gd name="connsiteY0" fmla="*/ 4025438 h 5387513"/>
                <a:gd name="connsiteX1" fmla="*/ 6363220 w 6363220"/>
                <a:gd name="connsiteY1" fmla="*/ 0 h 5387513"/>
                <a:gd name="connsiteX2" fmla="*/ 5760244 w 6363220"/>
                <a:gd name="connsiteY2" fmla="*/ 2268076 h 5387513"/>
                <a:gd name="connsiteX3" fmla="*/ 1057275 w 6363220"/>
                <a:gd name="connsiteY3" fmla="*/ 5387513 h 5387513"/>
                <a:gd name="connsiteX4" fmla="*/ 0 w 6363220"/>
                <a:gd name="connsiteY4" fmla="*/ 5377988 h 5387513"/>
                <a:gd name="connsiteX5" fmla="*/ 361950 w 6363220"/>
                <a:gd name="connsiteY5" fmla="*/ 4025438 h 5387513"/>
                <a:gd name="connsiteX0" fmla="*/ 361950 w 6363220"/>
                <a:gd name="connsiteY0" fmla="*/ 4025438 h 5377988"/>
                <a:gd name="connsiteX1" fmla="*/ 6363220 w 6363220"/>
                <a:gd name="connsiteY1" fmla="*/ 0 h 5377988"/>
                <a:gd name="connsiteX2" fmla="*/ 5760244 w 6363220"/>
                <a:gd name="connsiteY2" fmla="*/ 2268076 h 5377988"/>
                <a:gd name="connsiteX3" fmla="*/ 1088231 w 6363220"/>
                <a:gd name="connsiteY3" fmla="*/ 5368463 h 5377988"/>
                <a:gd name="connsiteX4" fmla="*/ 0 w 6363220"/>
                <a:gd name="connsiteY4" fmla="*/ 5377988 h 5377988"/>
                <a:gd name="connsiteX5" fmla="*/ 361950 w 6363220"/>
                <a:gd name="connsiteY5" fmla="*/ 4025438 h 5377988"/>
                <a:gd name="connsiteX0" fmla="*/ 361950 w 6363220"/>
                <a:gd name="connsiteY0" fmla="*/ 4025438 h 5373225"/>
                <a:gd name="connsiteX1" fmla="*/ 6363220 w 6363220"/>
                <a:gd name="connsiteY1" fmla="*/ 0 h 5373225"/>
                <a:gd name="connsiteX2" fmla="*/ 5760244 w 6363220"/>
                <a:gd name="connsiteY2" fmla="*/ 2268076 h 5373225"/>
                <a:gd name="connsiteX3" fmla="*/ 1088231 w 6363220"/>
                <a:gd name="connsiteY3" fmla="*/ 5368463 h 5373225"/>
                <a:gd name="connsiteX4" fmla="*/ 0 w 6363220"/>
                <a:gd name="connsiteY4" fmla="*/ 5373225 h 5373225"/>
                <a:gd name="connsiteX5" fmla="*/ 361950 w 6363220"/>
                <a:gd name="connsiteY5" fmla="*/ 4025438 h 5373225"/>
                <a:gd name="connsiteX0" fmla="*/ 359569 w 6360839"/>
                <a:gd name="connsiteY0" fmla="*/ 4025438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59569 w 6360839"/>
                <a:gd name="connsiteY5" fmla="*/ 4025438 h 5370844"/>
                <a:gd name="connsiteX0" fmla="*/ 385763 w 6360839"/>
                <a:gd name="connsiteY0" fmla="*/ 4034963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85763 w 6360839"/>
                <a:gd name="connsiteY5" fmla="*/ 4034963 h 5370844"/>
                <a:gd name="connsiteX0" fmla="*/ 354806 w 6360839"/>
                <a:gd name="connsiteY0" fmla="*/ 4027819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54806 w 6360839"/>
                <a:gd name="connsiteY5" fmla="*/ 4027819 h 5370844"/>
                <a:gd name="connsiteX0" fmla="*/ 264319 w 6270352"/>
                <a:gd name="connsiteY0" fmla="*/ 4027819 h 5368463"/>
                <a:gd name="connsiteX1" fmla="*/ 6270352 w 6270352"/>
                <a:gd name="connsiteY1" fmla="*/ 0 h 5368463"/>
                <a:gd name="connsiteX2" fmla="*/ 5667376 w 6270352"/>
                <a:gd name="connsiteY2" fmla="*/ 2268076 h 5368463"/>
                <a:gd name="connsiteX3" fmla="*/ 995363 w 6270352"/>
                <a:gd name="connsiteY3" fmla="*/ 5368463 h 5368463"/>
                <a:gd name="connsiteX4" fmla="*/ 0 w 6270352"/>
                <a:gd name="connsiteY4" fmla="*/ 5354176 h 5368463"/>
                <a:gd name="connsiteX5" fmla="*/ 264319 w 6270352"/>
                <a:gd name="connsiteY5" fmla="*/ 4027819 h 5368463"/>
                <a:gd name="connsiteX0" fmla="*/ 366713 w 6372746"/>
                <a:gd name="connsiteY0" fmla="*/ 4027819 h 5370845"/>
                <a:gd name="connsiteX1" fmla="*/ 6372746 w 6372746"/>
                <a:gd name="connsiteY1" fmla="*/ 0 h 5370845"/>
                <a:gd name="connsiteX2" fmla="*/ 5769770 w 6372746"/>
                <a:gd name="connsiteY2" fmla="*/ 2268076 h 5370845"/>
                <a:gd name="connsiteX3" fmla="*/ 1097757 w 6372746"/>
                <a:gd name="connsiteY3" fmla="*/ 5368463 h 5370845"/>
                <a:gd name="connsiteX4" fmla="*/ 0 w 6372746"/>
                <a:gd name="connsiteY4" fmla="*/ 5370845 h 5370845"/>
                <a:gd name="connsiteX5" fmla="*/ 366713 w 6372746"/>
                <a:gd name="connsiteY5" fmla="*/ 4027819 h 53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2746" h="5370845">
                  <a:moveTo>
                    <a:pt x="366713" y="4027819"/>
                  </a:moveTo>
                  <a:lnTo>
                    <a:pt x="6372746" y="0"/>
                  </a:lnTo>
                  <a:lnTo>
                    <a:pt x="5769770" y="2268076"/>
                  </a:lnTo>
                  <a:lnTo>
                    <a:pt x="1097757" y="5368463"/>
                  </a:lnTo>
                  <a:lnTo>
                    <a:pt x="0" y="5370845"/>
                  </a:lnTo>
                  <a:lnTo>
                    <a:pt x="366713" y="40278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 userDrawn="1"/>
          </p:nvSpPr>
          <p:spPr>
            <a:xfrm>
              <a:off x="7884320" y="-3"/>
              <a:ext cx="4307909" cy="2945609"/>
            </a:xfrm>
            <a:custGeom>
              <a:avLst/>
              <a:gdLst>
                <a:gd name="connsiteX0" fmla="*/ 609600 w 4324350"/>
                <a:gd name="connsiteY0" fmla="*/ 723900 h 2952750"/>
                <a:gd name="connsiteX1" fmla="*/ 0 w 4324350"/>
                <a:gd name="connsiteY1" fmla="*/ 2952750 h 2952750"/>
                <a:gd name="connsiteX2" fmla="*/ 4324350 w 4324350"/>
                <a:gd name="connsiteY2" fmla="*/ 19050 h 2952750"/>
                <a:gd name="connsiteX3" fmla="*/ 1714500 w 4324350"/>
                <a:gd name="connsiteY3" fmla="*/ 0 h 2952750"/>
                <a:gd name="connsiteX4" fmla="*/ 609600 w 4324350"/>
                <a:gd name="connsiteY4" fmla="*/ 723900 h 2952750"/>
                <a:gd name="connsiteX0" fmla="*/ 609600 w 4348163"/>
                <a:gd name="connsiteY0" fmla="*/ 723900 h 2952750"/>
                <a:gd name="connsiteX1" fmla="*/ 0 w 4348163"/>
                <a:gd name="connsiteY1" fmla="*/ 2952750 h 2952750"/>
                <a:gd name="connsiteX2" fmla="*/ 4348163 w 4348163"/>
                <a:gd name="connsiteY2" fmla="*/ 9525 h 2952750"/>
                <a:gd name="connsiteX3" fmla="*/ 1714500 w 4348163"/>
                <a:gd name="connsiteY3" fmla="*/ 0 h 2952750"/>
                <a:gd name="connsiteX4" fmla="*/ 609600 w 4348163"/>
                <a:gd name="connsiteY4" fmla="*/ 723900 h 2952750"/>
                <a:gd name="connsiteX0" fmla="*/ 609600 w 4221957"/>
                <a:gd name="connsiteY0" fmla="*/ 723900 h 2952750"/>
                <a:gd name="connsiteX1" fmla="*/ 0 w 4221957"/>
                <a:gd name="connsiteY1" fmla="*/ 2952750 h 2952750"/>
                <a:gd name="connsiteX2" fmla="*/ 4221957 w 4221957"/>
                <a:gd name="connsiteY2" fmla="*/ 278606 h 2952750"/>
                <a:gd name="connsiteX3" fmla="*/ 1714500 w 4221957"/>
                <a:gd name="connsiteY3" fmla="*/ 0 h 2952750"/>
                <a:gd name="connsiteX4" fmla="*/ 609600 w 4221957"/>
                <a:gd name="connsiteY4" fmla="*/ 723900 h 2952750"/>
                <a:gd name="connsiteX0" fmla="*/ 609600 w 4329114"/>
                <a:gd name="connsiteY0" fmla="*/ 723900 h 2952750"/>
                <a:gd name="connsiteX1" fmla="*/ 0 w 4329114"/>
                <a:gd name="connsiteY1" fmla="*/ 2952750 h 2952750"/>
                <a:gd name="connsiteX2" fmla="*/ 4329114 w 4329114"/>
                <a:gd name="connsiteY2" fmla="*/ 11906 h 2952750"/>
                <a:gd name="connsiteX3" fmla="*/ 1714500 w 4329114"/>
                <a:gd name="connsiteY3" fmla="*/ 0 h 2952750"/>
                <a:gd name="connsiteX4" fmla="*/ 609600 w 4329114"/>
                <a:gd name="connsiteY4" fmla="*/ 723900 h 2952750"/>
                <a:gd name="connsiteX0" fmla="*/ 609600 w 4329114"/>
                <a:gd name="connsiteY0" fmla="*/ 723900 h 2952750"/>
                <a:gd name="connsiteX1" fmla="*/ 0 w 4329114"/>
                <a:gd name="connsiteY1" fmla="*/ 2952750 h 2952750"/>
                <a:gd name="connsiteX2" fmla="*/ 4171949 w 4329114"/>
                <a:gd name="connsiteY2" fmla="*/ 114300 h 2952750"/>
                <a:gd name="connsiteX3" fmla="*/ 4329114 w 4329114"/>
                <a:gd name="connsiteY3" fmla="*/ 11906 h 2952750"/>
                <a:gd name="connsiteX4" fmla="*/ 1714500 w 4329114"/>
                <a:gd name="connsiteY4" fmla="*/ 0 h 2952750"/>
                <a:gd name="connsiteX5" fmla="*/ 609600 w 4329114"/>
                <a:gd name="connsiteY5" fmla="*/ 723900 h 2952750"/>
                <a:gd name="connsiteX0" fmla="*/ 609600 w 4331493"/>
                <a:gd name="connsiteY0" fmla="*/ 723900 h 2952750"/>
                <a:gd name="connsiteX1" fmla="*/ 0 w 4331493"/>
                <a:gd name="connsiteY1" fmla="*/ 2952750 h 2952750"/>
                <a:gd name="connsiteX2" fmla="*/ 4331493 w 4331493"/>
                <a:gd name="connsiteY2" fmla="*/ 76200 h 2952750"/>
                <a:gd name="connsiteX3" fmla="*/ 4329114 w 4331493"/>
                <a:gd name="connsiteY3" fmla="*/ 11906 h 2952750"/>
                <a:gd name="connsiteX4" fmla="*/ 1714500 w 4331493"/>
                <a:gd name="connsiteY4" fmla="*/ 0 h 2952750"/>
                <a:gd name="connsiteX5" fmla="*/ 609600 w 4331493"/>
                <a:gd name="connsiteY5" fmla="*/ 723900 h 2952750"/>
                <a:gd name="connsiteX0" fmla="*/ 609600 w 4331493"/>
                <a:gd name="connsiteY0" fmla="*/ 711994 h 2940844"/>
                <a:gd name="connsiteX1" fmla="*/ 0 w 4331493"/>
                <a:gd name="connsiteY1" fmla="*/ 2940844 h 2940844"/>
                <a:gd name="connsiteX2" fmla="*/ 4331493 w 4331493"/>
                <a:gd name="connsiteY2" fmla="*/ 64294 h 2940844"/>
                <a:gd name="connsiteX3" fmla="*/ 4329114 w 4331493"/>
                <a:gd name="connsiteY3" fmla="*/ 0 h 2940844"/>
                <a:gd name="connsiteX4" fmla="*/ 1735931 w 4331493"/>
                <a:gd name="connsiteY4" fmla="*/ 28575 h 2940844"/>
                <a:gd name="connsiteX5" fmla="*/ 609600 w 4331493"/>
                <a:gd name="connsiteY5" fmla="*/ 711994 h 2940844"/>
                <a:gd name="connsiteX0" fmla="*/ 609600 w 4331493"/>
                <a:gd name="connsiteY0" fmla="*/ 714375 h 2943225"/>
                <a:gd name="connsiteX1" fmla="*/ 0 w 4331493"/>
                <a:gd name="connsiteY1" fmla="*/ 2943225 h 2943225"/>
                <a:gd name="connsiteX2" fmla="*/ 4331493 w 4331493"/>
                <a:gd name="connsiteY2" fmla="*/ 66675 h 2943225"/>
                <a:gd name="connsiteX3" fmla="*/ 4329114 w 4331493"/>
                <a:gd name="connsiteY3" fmla="*/ 2381 h 2943225"/>
                <a:gd name="connsiteX4" fmla="*/ 1681162 w 4331493"/>
                <a:gd name="connsiteY4" fmla="*/ 0 h 2943225"/>
                <a:gd name="connsiteX5" fmla="*/ 609600 w 4331493"/>
                <a:gd name="connsiteY5" fmla="*/ 714375 h 2943225"/>
                <a:gd name="connsiteX0" fmla="*/ 609600 w 4341020"/>
                <a:gd name="connsiteY0" fmla="*/ 714375 h 2943225"/>
                <a:gd name="connsiteX1" fmla="*/ 0 w 4341020"/>
                <a:gd name="connsiteY1" fmla="*/ 2943225 h 2943225"/>
                <a:gd name="connsiteX2" fmla="*/ 4331493 w 4341020"/>
                <a:gd name="connsiteY2" fmla="*/ 66675 h 2943225"/>
                <a:gd name="connsiteX3" fmla="*/ 4341020 w 4341020"/>
                <a:gd name="connsiteY3" fmla="*/ 2381 h 2943225"/>
                <a:gd name="connsiteX4" fmla="*/ 1681162 w 4341020"/>
                <a:gd name="connsiteY4" fmla="*/ 0 h 2943225"/>
                <a:gd name="connsiteX5" fmla="*/ 609600 w 4341020"/>
                <a:gd name="connsiteY5" fmla="*/ 714375 h 2943225"/>
                <a:gd name="connsiteX0" fmla="*/ 609600 w 4333877"/>
                <a:gd name="connsiteY0" fmla="*/ 714376 h 2943226"/>
                <a:gd name="connsiteX1" fmla="*/ 0 w 4333877"/>
                <a:gd name="connsiteY1" fmla="*/ 2943226 h 2943226"/>
                <a:gd name="connsiteX2" fmla="*/ 4331493 w 4333877"/>
                <a:gd name="connsiteY2" fmla="*/ 66676 h 2943226"/>
                <a:gd name="connsiteX3" fmla="*/ 4333877 w 4333877"/>
                <a:gd name="connsiteY3" fmla="*/ 0 h 2943226"/>
                <a:gd name="connsiteX4" fmla="*/ 1681162 w 4333877"/>
                <a:gd name="connsiteY4" fmla="*/ 1 h 2943226"/>
                <a:gd name="connsiteX5" fmla="*/ 609600 w 4333877"/>
                <a:gd name="connsiteY5" fmla="*/ 714376 h 2943226"/>
                <a:gd name="connsiteX0" fmla="*/ 609600 w 4334103"/>
                <a:gd name="connsiteY0" fmla="*/ 714376 h 2943226"/>
                <a:gd name="connsiteX1" fmla="*/ 0 w 4334103"/>
                <a:gd name="connsiteY1" fmla="*/ 2943226 h 2943226"/>
                <a:gd name="connsiteX2" fmla="*/ 4333874 w 4334103"/>
                <a:gd name="connsiteY2" fmla="*/ 66676 h 2943226"/>
                <a:gd name="connsiteX3" fmla="*/ 4333877 w 4334103"/>
                <a:gd name="connsiteY3" fmla="*/ 0 h 2943226"/>
                <a:gd name="connsiteX4" fmla="*/ 1681162 w 4334103"/>
                <a:gd name="connsiteY4" fmla="*/ 1 h 2943226"/>
                <a:gd name="connsiteX5" fmla="*/ 609600 w 4334103"/>
                <a:gd name="connsiteY5" fmla="*/ 714376 h 2943226"/>
                <a:gd name="connsiteX0" fmla="*/ 590550 w 4315053"/>
                <a:gd name="connsiteY0" fmla="*/ 714376 h 2936082"/>
                <a:gd name="connsiteX1" fmla="*/ 0 w 4315053"/>
                <a:gd name="connsiteY1" fmla="*/ 2936082 h 2936082"/>
                <a:gd name="connsiteX2" fmla="*/ 4314824 w 4315053"/>
                <a:gd name="connsiteY2" fmla="*/ 66676 h 2936082"/>
                <a:gd name="connsiteX3" fmla="*/ 4314827 w 4315053"/>
                <a:gd name="connsiteY3" fmla="*/ 0 h 2936082"/>
                <a:gd name="connsiteX4" fmla="*/ 1662112 w 4315053"/>
                <a:gd name="connsiteY4" fmla="*/ 1 h 2936082"/>
                <a:gd name="connsiteX5" fmla="*/ 590550 w 4315053"/>
                <a:gd name="connsiteY5" fmla="*/ 714376 h 2936082"/>
                <a:gd name="connsiteX0" fmla="*/ 609600 w 4334103"/>
                <a:gd name="connsiteY0" fmla="*/ 714376 h 2981326"/>
                <a:gd name="connsiteX1" fmla="*/ 0 w 4334103"/>
                <a:gd name="connsiteY1" fmla="*/ 2981326 h 2981326"/>
                <a:gd name="connsiteX2" fmla="*/ 4333874 w 4334103"/>
                <a:gd name="connsiteY2" fmla="*/ 66676 h 2981326"/>
                <a:gd name="connsiteX3" fmla="*/ 4333877 w 4334103"/>
                <a:gd name="connsiteY3" fmla="*/ 0 h 2981326"/>
                <a:gd name="connsiteX4" fmla="*/ 1681162 w 4334103"/>
                <a:gd name="connsiteY4" fmla="*/ 1 h 2981326"/>
                <a:gd name="connsiteX5" fmla="*/ 609600 w 4334103"/>
                <a:gd name="connsiteY5" fmla="*/ 714376 h 2981326"/>
                <a:gd name="connsiteX0" fmla="*/ 435768 w 4160271"/>
                <a:gd name="connsiteY0" fmla="*/ 714376 h 2838451"/>
                <a:gd name="connsiteX1" fmla="*/ 0 w 4160271"/>
                <a:gd name="connsiteY1" fmla="*/ 2838451 h 2838451"/>
                <a:gd name="connsiteX2" fmla="*/ 4160042 w 4160271"/>
                <a:gd name="connsiteY2" fmla="*/ 66676 h 2838451"/>
                <a:gd name="connsiteX3" fmla="*/ 4160045 w 4160271"/>
                <a:gd name="connsiteY3" fmla="*/ 0 h 2838451"/>
                <a:gd name="connsiteX4" fmla="*/ 1507330 w 4160271"/>
                <a:gd name="connsiteY4" fmla="*/ 1 h 2838451"/>
                <a:gd name="connsiteX5" fmla="*/ 435768 w 4160271"/>
                <a:gd name="connsiteY5" fmla="*/ 714376 h 2838451"/>
                <a:gd name="connsiteX0" fmla="*/ 604837 w 4329340"/>
                <a:gd name="connsiteY0" fmla="*/ 714376 h 2993233"/>
                <a:gd name="connsiteX1" fmla="*/ 0 w 4329340"/>
                <a:gd name="connsiteY1" fmla="*/ 2993233 h 2993233"/>
                <a:gd name="connsiteX2" fmla="*/ 4329111 w 4329340"/>
                <a:gd name="connsiteY2" fmla="*/ 66676 h 2993233"/>
                <a:gd name="connsiteX3" fmla="*/ 4329114 w 4329340"/>
                <a:gd name="connsiteY3" fmla="*/ 0 h 2993233"/>
                <a:gd name="connsiteX4" fmla="*/ 1676399 w 4329340"/>
                <a:gd name="connsiteY4" fmla="*/ 1 h 2993233"/>
                <a:gd name="connsiteX5" fmla="*/ 604837 w 4329340"/>
                <a:gd name="connsiteY5" fmla="*/ 714376 h 2993233"/>
                <a:gd name="connsiteX0" fmla="*/ 638174 w 4362677"/>
                <a:gd name="connsiteY0" fmla="*/ 714376 h 3067052"/>
                <a:gd name="connsiteX1" fmla="*/ 0 w 4362677"/>
                <a:gd name="connsiteY1" fmla="*/ 3067052 h 3067052"/>
                <a:gd name="connsiteX2" fmla="*/ 4362448 w 4362677"/>
                <a:gd name="connsiteY2" fmla="*/ 66676 h 3067052"/>
                <a:gd name="connsiteX3" fmla="*/ 4362451 w 4362677"/>
                <a:gd name="connsiteY3" fmla="*/ 0 h 3067052"/>
                <a:gd name="connsiteX4" fmla="*/ 1709736 w 4362677"/>
                <a:gd name="connsiteY4" fmla="*/ 1 h 3067052"/>
                <a:gd name="connsiteX5" fmla="*/ 638174 w 4362677"/>
                <a:gd name="connsiteY5" fmla="*/ 714376 h 3067052"/>
                <a:gd name="connsiteX0" fmla="*/ 631030 w 4355533"/>
                <a:gd name="connsiteY0" fmla="*/ 714376 h 3069433"/>
                <a:gd name="connsiteX1" fmla="*/ 0 w 4355533"/>
                <a:gd name="connsiteY1" fmla="*/ 3069433 h 3069433"/>
                <a:gd name="connsiteX2" fmla="*/ 4355304 w 4355533"/>
                <a:gd name="connsiteY2" fmla="*/ 66676 h 3069433"/>
                <a:gd name="connsiteX3" fmla="*/ 4355307 w 4355533"/>
                <a:gd name="connsiteY3" fmla="*/ 0 h 3069433"/>
                <a:gd name="connsiteX4" fmla="*/ 1702592 w 4355533"/>
                <a:gd name="connsiteY4" fmla="*/ 1 h 3069433"/>
                <a:gd name="connsiteX5" fmla="*/ 631030 w 4355533"/>
                <a:gd name="connsiteY5" fmla="*/ 714376 h 3069433"/>
                <a:gd name="connsiteX0" fmla="*/ 702468 w 4426971"/>
                <a:gd name="connsiteY0" fmla="*/ 714376 h 3336133"/>
                <a:gd name="connsiteX1" fmla="*/ 0 w 4426971"/>
                <a:gd name="connsiteY1" fmla="*/ 3336133 h 3336133"/>
                <a:gd name="connsiteX2" fmla="*/ 4426742 w 4426971"/>
                <a:gd name="connsiteY2" fmla="*/ 66676 h 3336133"/>
                <a:gd name="connsiteX3" fmla="*/ 4426745 w 4426971"/>
                <a:gd name="connsiteY3" fmla="*/ 0 h 3336133"/>
                <a:gd name="connsiteX4" fmla="*/ 1774030 w 4426971"/>
                <a:gd name="connsiteY4" fmla="*/ 1 h 3336133"/>
                <a:gd name="connsiteX5" fmla="*/ 702468 w 4426971"/>
                <a:gd name="connsiteY5" fmla="*/ 714376 h 3336133"/>
                <a:gd name="connsiteX0" fmla="*/ 604837 w 4329340"/>
                <a:gd name="connsiteY0" fmla="*/ 714376 h 2957514"/>
                <a:gd name="connsiteX1" fmla="*/ 0 w 4329340"/>
                <a:gd name="connsiteY1" fmla="*/ 2957514 h 2957514"/>
                <a:gd name="connsiteX2" fmla="*/ 4329111 w 4329340"/>
                <a:gd name="connsiteY2" fmla="*/ 66676 h 2957514"/>
                <a:gd name="connsiteX3" fmla="*/ 4329114 w 4329340"/>
                <a:gd name="connsiteY3" fmla="*/ 0 h 2957514"/>
                <a:gd name="connsiteX4" fmla="*/ 1676399 w 4329340"/>
                <a:gd name="connsiteY4" fmla="*/ 1 h 2957514"/>
                <a:gd name="connsiteX5" fmla="*/ 604837 w 4329340"/>
                <a:gd name="connsiteY5" fmla="*/ 714376 h 2957514"/>
                <a:gd name="connsiteX0" fmla="*/ 604837 w 4329340"/>
                <a:gd name="connsiteY0" fmla="*/ 714376 h 2945608"/>
                <a:gd name="connsiteX1" fmla="*/ 0 w 4329340"/>
                <a:gd name="connsiteY1" fmla="*/ 2945608 h 2945608"/>
                <a:gd name="connsiteX2" fmla="*/ 4329111 w 4329340"/>
                <a:gd name="connsiteY2" fmla="*/ 66676 h 2945608"/>
                <a:gd name="connsiteX3" fmla="*/ 4329114 w 4329340"/>
                <a:gd name="connsiteY3" fmla="*/ 0 h 2945608"/>
                <a:gd name="connsiteX4" fmla="*/ 1676399 w 4329340"/>
                <a:gd name="connsiteY4" fmla="*/ 1 h 2945608"/>
                <a:gd name="connsiteX5" fmla="*/ 604837 w 4329340"/>
                <a:gd name="connsiteY5" fmla="*/ 714376 h 2945608"/>
                <a:gd name="connsiteX0" fmla="*/ 590549 w 4315052"/>
                <a:gd name="connsiteY0" fmla="*/ 714376 h 2924177"/>
                <a:gd name="connsiteX1" fmla="*/ 0 w 4315052"/>
                <a:gd name="connsiteY1" fmla="*/ 2924177 h 2924177"/>
                <a:gd name="connsiteX2" fmla="*/ 4314823 w 4315052"/>
                <a:gd name="connsiteY2" fmla="*/ 66676 h 2924177"/>
                <a:gd name="connsiteX3" fmla="*/ 4314826 w 4315052"/>
                <a:gd name="connsiteY3" fmla="*/ 0 h 2924177"/>
                <a:gd name="connsiteX4" fmla="*/ 1662111 w 4315052"/>
                <a:gd name="connsiteY4" fmla="*/ 1 h 2924177"/>
                <a:gd name="connsiteX5" fmla="*/ 590549 w 4315052"/>
                <a:gd name="connsiteY5" fmla="*/ 714376 h 2924177"/>
                <a:gd name="connsiteX0" fmla="*/ 609599 w 4334102"/>
                <a:gd name="connsiteY0" fmla="*/ 714376 h 2976565"/>
                <a:gd name="connsiteX1" fmla="*/ 0 w 4334102"/>
                <a:gd name="connsiteY1" fmla="*/ 2976565 h 2976565"/>
                <a:gd name="connsiteX2" fmla="*/ 4333873 w 4334102"/>
                <a:gd name="connsiteY2" fmla="*/ 66676 h 2976565"/>
                <a:gd name="connsiteX3" fmla="*/ 4333876 w 4334102"/>
                <a:gd name="connsiteY3" fmla="*/ 0 h 2976565"/>
                <a:gd name="connsiteX4" fmla="*/ 1681161 w 4334102"/>
                <a:gd name="connsiteY4" fmla="*/ 1 h 2976565"/>
                <a:gd name="connsiteX5" fmla="*/ 609599 w 4334102"/>
                <a:gd name="connsiteY5" fmla="*/ 714376 h 2976565"/>
                <a:gd name="connsiteX0" fmla="*/ 600074 w 4324577"/>
                <a:gd name="connsiteY0" fmla="*/ 714376 h 2981328"/>
                <a:gd name="connsiteX1" fmla="*/ 0 w 4324577"/>
                <a:gd name="connsiteY1" fmla="*/ 2981328 h 2981328"/>
                <a:gd name="connsiteX2" fmla="*/ 4324348 w 4324577"/>
                <a:gd name="connsiteY2" fmla="*/ 66676 h 2981328"/>
                <a:gd name="connsiteX3" fmla="*/ 4324351 w 4324577"/>
                <a:gd name="connsiteY3" fmla="*/ 0 h 2981328"/>
                <a:gd name="connsiteX4" fmla="*/ 1671636 w 4324577"/>
                <a:gd name="connsiteY4" fmla="*/ 1 h 2981328"/>
                <a:gd name="connsiteX5" fmla="*/ 600074 w 4324577"/>
                <a:gd name="connsiteY5" fmla="*/ 714376 h 2981328"/>
                <a:gd name="connsiteX0" fmla="*/ 595312 w 4319815"/>
                <a:gd name="connsiteY0" fmla="*/ 714376 h 2964659"/>
                <a:gd name="connsiteX1" fmla="*/ 0 w 4319815"/>
                <a:gd name="connsiteY1" fmla="*/ 2964659 h 2964659"/>
                <a:gd name="connsiteX2" fmla="*/ 4319586 w 4319815"/>
                <a:gd name="connsiteY2" fmla="*/ 66676 h 2964659"/>
                <a:gd name="connsiteX3" fmla="*/ 4319589 w 4319815"/>
                <a:gd name="connsiteY3" fmla="*/ 0 h 2964659"/>
                <a:gd name="connsiteX4" fmla="*/ 1666874 w 4319815"/>
                <a:gd name="connsiteY4" fmla="*/ 1 h 2964659"/>
                <a:gd name="connsiteX5" fmla="*/ 595312 w 4319815"/>
                <a:gd name="connsiteY5" fmla="*/ 714376 h 2964659"/>
                <a:gd name="connsiteX0" fmla="*/ 583406 w 4307909"/>
                <a:gd name="connsiteY0" fmla="*/ 714376 h 2945609"/>
                <a:gd name="connsiteX1" fmla="*/ 0 w 4307909"/>
                <a:gd name="connsiteY1" fmla="*/ 2945609 h 2945609"/>
                <a:gd name="connsiteX2" fmla="*/ 4307680 w 4307909"/>
                <a:gd name="connsiteY2" fmla="*/ 66676 h 2945609"/>
                <a:gd name="connsiteX3" fmla="*/ 4307683 w 4307909"/>
                <a:gd name="connsiteY3" fmla="*/ 0 h 2945609"/>
                <a:gd name="connsiteX4" fmla="*/ 1654968 w 4307909"/>
                <a:gd name="connsiteY4" fmla="*/ 1 h 2945609"/>
                <a:gd name="connsiteX5" fmla="*/ 583406 w 4307909"/>
                <a:gd name="connsiteY5" fmla="*/ 714376 h 2945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7909" h="2945609">
                  <a:moveTo>
                    <a:pt x="583406" y="714376"/>
                  </a:moveTo>
                  <a:lnTo>
                    <a:pt x="0" y="2945609"/>
                  </a:lnTo>
                  <a:lnTo>
                    <a:pt x="4307680" y="66676"/>
                  </a:lnTo>
                  <a:cubicBezTo>
                    <a:pt x="4308475" y="44451"/>
                    <a:pt x="4306888" y="22225"/>
                    <a:pt x="4307683" y="0"/>
                  </a:cubicBezTo>
                  <a:lnTo>
                    <a:pt x="1654968" y="1"/>
                  </a:lnTo>
                  <a:lnTo>
                    <a:pt x="583406" y="7143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 userDrawn="1"/>
          </p:nvSpPr>
          <p:spPr>
            <a:xfrm>
              <a:off x="3690938" y="2988590"/>
              <a:ext cx="4174451" cy="3869412"/>
            </a:xfrm>
            <a:custGeom>
              <a:avLst/>
              <a:gdLst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562350 w 4124325"/>
                <a:gd name="connsiteY2" fmla="*/ 2209800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464718 w 4124325"/>
                <a:gd name="connsiteY2" fmla="*/ 2216944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414337 w 4124325"/>
                <a:gd name="connsiteY0" fmla="*/ 2586038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414337 w 4124325"/>
                <a:gd name="connsiteY5" fmla="*/ 2586038 h 3895725"/>
                <a:gd name="connsiteX0" fmla="*/ 345281 w 4124325"/>
                <a:gd name="connsiteY0" fmla="*/ 2545557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45281 w 4124325"/>
                <a:gd name="connsiteY5" fmla="*/ 2545557 h 3895725"/>
                <a:gd name="connsiteX0" fmla="*/ 357187 w 4136231"/>
                <a:gd name="connsiteY0" fmla="*/ 2545557 h 3898107"/>
                <a:gd name="connsiteX1" fmla="*/ 4136231 w 4136231"/>
                <a:gd name="connsiteY1" fmla="*/ 0 h 3898107"/>
                <a:gd name="connsiteX2" fmla="*/ 3569492 w 4136231"/>
                <a:gd name="connsiteY2" fmla="*/ 2231231 h 3898107"/>
                <a:gd name="connsiteX3" fmla="*/ 1088231 w 4136231"/>
                <a:gd name="connsiteY3" fmla="*/ 3895725 h 3898107"/>
                <a:gd name="connsiteX4" fmla="*/ 0 w 4136231"/>
                <a:gd name="connsiteY4" fmla="*/ 3898107 h 3898107"/>
                <a:gd name="connsiteX5" fmla="*/ 357187 w 4136231"/>
                <a:gd name="connsiteY5" fmla="*/ 2545557 h 3898107"/>
                <a:gd name="connsiteX0" fmla="*/ 371474 w 4150518"/>
                <a:gd name="connsiteY0" fmla="*/ 2545557 h 3900488"/>
                <a:gd name="connsiteX1" fmla="*/ 4150518 w 4150518"/>
                <a:gd name="connsiteY1" fmla="*/ 0 h 3900488"/>
                <a:gd name="connsiteX2" fmla="*/ 3583779 w 4150518"/>
                <a:gd name="connsiteY2" fmla="*/ 2231231 h 3900488"/>
                <a:gd name="connsiteX3" fmla="*/ 1102518 w 4150518"/>
                <a:gd name="connsiteY3" fmla="*/ 3895725 h 3900488"/>
                <a:gd name="connsiteX4" fmla="*/ 0 w 4150518"/>
                <a:gd name="connsiteY4" fmla="*/ 3900488 h 3900488"/>
                <a:gd name="connsiteX5" fmla="*/ 371474 w 4150518"/>
                <a:gd name="connsiteY5" fmla="*/ 2545557 h 3900488"/>
                <a:gd name="connsiteX0" fmla="*/ 400049 w 4179093"/>
                <a:gd name="connsiteY0" fmla="*/ 2545557 h 3900488"/>
                <a:gd name="connsiteX1" fmla="*/ 4179093 w 4179093"/>
                <a:gd name="connsiteY1" fmla="*/ 0 h 3900488"/>
                <a:gd name="connsiteX2" fmla="*/ 3612354 w 4179093"/>
                <a:gd name="connsiteY2" fmla="*/ 2231231 h 3900488"/>
                <a:gd name="connsiteX3" fmla="*/ 1131093 w 4179093"/>
                <a:gd name="connsiteY3" fmla="*/ 3895725 h 3900488"/>
                <a:gd name="connsiteX4" fmla="*/ 0 w 4179093"/>
                <a:gd name="connsiteY4" fmla="*/ 3900488 h 3900488"/>
                <a:gd name="connsiteX5" fmla="*/ 400049 w 4179093"/>
                <a:gd name="connsiteY5" fmla="*/ 2545557 h 3900488"/>
                <a:gd name="connsiteX0" fmla="*/ 369093 w 4148137"/>
                <a:gd name="connsiteY0" fmla="*/ 2545557 h 3898106"/>
                <a:gd name="connsiteX1" fmla="*/ 4148137 w 4148137"/>
                <a:gd name="connsiteY1" fmla="*/ 0 h 3898106"/>
                <a:gd name="connsiteX2" fmla="*/ 3581398 w 4148137"/>
                <a:gd name="connsiteY2" fmla="*/ 2231231 h 3898106"/>
                <a:gd name="connsiteX3" fmla="*/ 1100137 w 4148137"/>
                <a:gd name="connsiteY3" fmla="*/ 3895725 h 3898106"/>
                <a:gd name="connsiteX4" fmla="*/ 0 w 4148137"/>
                <a:gd name="connsiteY4" fmla="*/ 3898106 h 3898106"/>
                <a:gd name="connsiteX5" fmla="*/ 369093 w 4148137"/>
                <a:gd name="connsiteY5" fmla="*/ 2545557 h 3898106"/>
                <a:gd name="connsiteX0" fmla="*/ 369093 w 4148137"/>
                <a:gd name="connsiteY0" fmla="*/ 2545557 h 3895725"/>
                <a:gd name="connsiteX1" fmla="*/ 4148137 w 4148137"/>
                <a:gd name="connsiteY1" fmla="*/ 0 h 3895725"/>
                <a:gd name="connsiteX2" fmla="*/ 3581398 w 4148137"/>
                <a:gd name="connsiteY2" fmla="*/ 2231231 h 3895725"/>
                <a:gd name="connsiteX3" fmla="*/ 1100137 w 4148137"/>
                <a:gd name="connsiteY3" fmla="*/ 3895725 h 3895725"/>
                <a:gd name="connsiteX4" fmla="*/ 0 w 4148137"/>
                <a:gd name="connsiteY4" fmla="*/ 3893344 h 3895725"/>
                <a:gd name="connsiteX5" fmla="*/ 369093 w 4148137"/>
                <a:gd name="connsiteY5" fmla="*/ 2545557 h 3895725"/>
                <a:gd name="connsiteX0" fmla="*/ 369093 w 4148137"/>
                <a:gd name="connsiteY0" fmla="*/ 2545557 h 3895725"/>
                <a:gd name="connsiteX1" fmla="*/ 4148137 w 4148137"/>
                <a:gd name="connsiteY1" fmla="*/ 0 h 3895725"/>
                <a:gd name="connsiteX2" fmla="*/ 3581398 w 4148137"/>
                <a:gd name="connsiteY2" fmla="*/ 2231231 h 3895725"/>
                <a:gd name="connsiteX3" fmla="*/ 1100137 w 4148137"/>
                <a:gd name="connsiteY3" fmla="*/ 3895725 h 3895725"/>
                <a:gd name="connsiteX4" fmla="*/ 0 w 4148137"/>
                <a:gd name="connsiteY4" fmla="*/ 3895725 h 3895725"/>
                <a:gd name="connsiteX5" fmla="*/ 369093 w 4148137"/>
                <a:gd name="connsiteY5" fmla="*/ 2545557 h 3895725"/>
                <a:gd name="connsiteX0" fmla="*/ 369093 w 4161294"/>
                <a:gd name="connsiteY0" fmla="*/ 2542268 h 3892436"/>
                <a:gd name="connsiteX1" fmla="*/ 4161294 w 4161294"/>
                <a:gd name="connsiteY1" fmla="*/ 0 h 3892436"/>
                <a:gd name="connsiteX2" fmla="*/ 3581398 w 4161294"/>
                <a:gd name="connsiteY2" fmla="*/ 2227942 h 3892436"/>
                <a:gd name="connsiteX3" fmla="*/ 1100137 w 4161294"/>
                <a:gd name="connsiteY3" fmla="*/ 3892436 h 3892436"/>
                <a:gd name="connsiteX4" fmla="*/ 0 w 4161294"/>
                <a:gd name="connsiteY4" fmla="*/ 3892436 h 3892436"/>
                <a:gd name="connsiteX5" fmla="*/ 369093 w 4161294"/>
                <a:gd name="connsiteY5" fmla="*/ 2542268 h 3892436"/>
                <a:gd name="connsiteX0" fmla="*/ 369093 w 4164583"/>
                <a:gd name="connsiteY0" fmla="*/ 2542268 h 3892436"/>
                <a:gd name="connsiteX1" fmla="*/ 4164583 w 4164583"/>
                <a:gd name="connsiteY1" fmla="*/ 0 h 3892436"/>
                <a:gd name="connsiteX2" fmla="*/ 3581398 w 4164583"/>
                <a:gd name="connsiteY2" fmla="*/ 2227942 h 3892436"/>
                <a:gd name="connsiteX3" fmla="*/ 1100137 w 4164583"/>
                <a:gd name="connsiteY3" fmla="*/ 3892436 h 3892436"/>
                <a:gd name="connsiteX4" fmla="*/ 0 w 4164583"/>
                <a:gd name="connsiteY4" fmla="*/ 3892436 h 3892436"/>
                <a:gd name="connsiteX5" fmla="*/ 369093 w 4164583"/>
                <a:gd name="connsiteY5" fmla="*/ 2542268 h 3892436"/>
                <a:gd name="connsiteX0" fmla="*/ 369093 w 4171162"/>
                <a:gd name="connsiteY0" fmla="*/ 2538979 h 3889147"/>
                <a:gd name="connsiteX1" fmla="*/ 4171162 w 4171162"/>
                <a:gd name="connsiteY1" fmla="*/ 0 h 3889147"/>
                <a:gd name="connsiteX2" fmla="*/ 3581398 w 4171162"/>
                <a:gd name="connsiteY2" fmla="*/ 2224653 h 3889147"/>
                <a:gd name="connsiteX3" fmla="*/ 1100137 w 4171162"/>
                <a:gd name="connsiteY3" fmla="*/ 3889147 h 3889147"/>
                <a:gd name="connsiteX4" fmla="*/ 0 w 4171162"/>
                <a:gd name="connsiteY4" fmla="*/ 3889147 h 3889147"/>
                <a:gd name="connsiteX5" fmla="*/ 369093 w 4171162"/>
                <a:gd name="connsiteY5" fmla="*/ 2538979 h 3889147"/>
                <a:gd name="connsiteX0" fmla="*/ 369093 w 4177740"/>
                <a:gd name="connsiteY0" fmla="*/ 2535690 h 3885858"/>
                <a:gd name="connsiteX1" fmla="*/ 4177740 w 4177740"/>
                <a:gd name="connsiteY1" fmla="*/ 0 h 3885858"/>
                <a:gd name="connsiteX2" fmla="*/ 3581398 w 4177740"/>
                <a:gd name="connsiteY2" fmla="*/ 2221364 h 3885858"/>
                <a:gd name="connsiteX3" fmla="*/ 1100137 w 4177740"/>
                <a:gd name="connsiteY3" fmla="*/ 3885858 h 3885858"/>
                <a:gd name="connsiteX4" fmla="*/ 0 w 4177740"/>
                <a:gd name="connsiteY4" fmla="*/ 3885858 h 3885858"/>
                <a:gd name="connsiteX5" fmla="*/ 369093 w 4177740"/>
                <a:gd name="connsiteY5" fmla="*/ 2535690 h 3885858"/>
                <a:gd name="connsiteX0" fmla="*/ 369093 w 4174451"/>
                <a:gd name="connsiteY0" fmla="*/ 2519244 h 3869412"/>
                <a:gd name="connsiteX1" fmla="*/ 4174451 w 4174451"/>
                <a:gd name="connsiteY1" fmla="*/ 0 h 3869412"/>
                <a:gd name="connsiteX2" fmla="*/ 3581398 w 4174451"/>
                <a:gd name="connsiteY2" fmla="*/ 2204918 h 3869412"/>
                <a:gd name="connsiteX3" fmla="*/ 1100137 w 4174451"/>
                <a:gd name="connsiteY3" fmla="*/ 3869412 h 3869412"/>
                <a:gd name="connsiteX4" fmla="*/ 0 w 4174451"/>
                <a:gd name="connsiteY4" fmla="*/ 3869412 h 3869412"/>
                <a:gd name="connsiteX5" fmla="*/ 369093 w 4174451"/>
                <a:gd name="connsiteY5" fmla="*/ 2519244 h 3869412"/>
                <a:gd name="connsiteX0" fmla="*/ 369093 w 4174451"/>
                <a:gd name="connsiteY0" fmla="*/ 2519244 h 3869412"/>
                <a:gd name="connsiteX1" fmla="*/ 4174451 w 4174451"/>
                <a:gd name="connsiteY1" fmla="*/ 0 h 3869412"/>
                <a:gd name="connsiteX2" fmla="*/ 3584688 w 4174451"/>
                <a:gd name="connsiteY2" fmla="*/ 2204918 h 3869412"/>
                <a:gd name="connsiteX3" fmla="*/ 1100137 w 4174451"/>
                <a:gd name="connsiteY3" fmla="*/ 3869412 h 3869412"/>
                <a:gd name="connsiteX4" fmla="*/ 0 w 4174451"/>
                <a:gd name="connsiteY4" fmla="*/ 3869412 h 3869412"/>
                <a:gd name="connsiteX5" fmla="*/ 369093 w 4174451"/>
                <a:gd name="connsiteY5" fmla="*/ 2519244 h 386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4451" h="3869412">
                  <a:moveTo>
                    <a:pt x="369093" y="2519244"/>
                  </a:moveTo>
                  <a:lnTo>
                    <a:pt x="4174451" y="0"/>
                  </a:lnTo>
                  <a:lnTo>
                    <a:pt x="3584688" y="2204918"/>
                  </a:lnTo>
                  <a:lnTo>
                    <a:pt x="1100137" y="3869412"/>
                  </a:lnTo>
                  <a:lnTo>
                    <a:pt x="0" y="3869412"/>
                  </a:lnTo>
                  <a:lnTo>
                    <a:pt x="369093" y="25192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 userDrawn="1"/>
          </p:nvSpPr>
          <p:spPr>
            <a:xfrm>
              <a:off x="8620124" y="3014663"/>
              <a:ext cx="3577094" cy="3852862"/>
            </a:xfrm>
            <a:custGeom>
              <a:avLst/>
              <a:gdLst>
                <a:gd name="connsiteX0" fmla="*/ 457200 w 3581400"/>
                <a:gd name="connsiteY0" fmla="*/ 2133600 h 3886200"/>
                <a:gd name="connsiteX1" fmla="*/ 3581400 w 3581400"/>
                <a:gd name="connsiteY1" fmla="*/ 0 h 3886200"/>
                <a:gd name="connsiteX2" fmla="*/ 3581400 w 3581400"/>
                <a:gd name="connsiteY2" fmla="*/ 1885950 h 3886200"/>
                <a:gd name="connsiteX3" fmla="*/ 552450 w 3581400"/>
                <a:gd name="connsiteY3" fmla="*/ 3886200 h 3886200"/>
                <a:gd name="connsiteX4" fmla="*/ 0 w 3581400"/>
                <a:gd name="connsiteY4" fmla="*/ 3867150 h 3886200"/>
                <a:gd name="connsiteX5" fmla="*/ 457200 w 3581400"/>
                <a:gd name="connsiteY5" fmla="*/ 2133600 h 3886200"/>
                <a:gd name="connsiteX0" fmla="*/ 466725 w 3590925"/>
                <a:gd name="connsiteY0" fmla="*/ 2133600 h 3886200"/>
                <a:gd name="connsiteX1" fmla="*/ 3590925 w 3590925"/>
                <a:gd name="connsiteY1" fmla="*/ 0 h 3886200"/>
                <a:gd name="connsiteX2" fmla="*/ 3590925 w 3590925"/>
                <a:gd name="connsiteY2" fmla="*/ 1885950 h 3886200"/>
                <a:gd name="connsiteX3" fmla="*/ 561975 w 3590925"/>
                <a:gd name="connsiteY3" fmla="*/ 3886200 h 3886200"/>
                <a:gd name="connsiteX4" fmla="*/ 0 w 3590925"/>
                <a:gd name="connsiteY4" fmla="*/ 3876675 h 3886200"/>
                <a:gd name="connsiteX5" fmla="*/ 466725 w 3590925"/>
                <a:gd name="connsiteY5" fmla="*/ 2133600 h 3886200"/>
                <a:gd name="connsiteX0" fmla="*/ 466725 w 3590925"/>
                <a:gd name="connsiteY0" fmla="*/ 2133600 h 3886200"/>
                <a:gd name="connsiteX1" fmla="*/ 3590925 w 3590925"/>
                <a:gd name="connsiteY1" fmla="*/ 0 h 3886200"/>
                <a:gd name="connsiteX2" fmla="*/ 3576637 w 3590925"/>
                <a:gd name="connsiteY2" fmla="*/ 1900238 h 3886200"/>
                <a:gd name="connsiteX3" fmla="*/ 561975 w 3590925"/>
                <a:gd name="connsiteY3" fmla="*/ 3886200 h 3886200"/>
                <a:gd name="connsiteX4" fmla="*/ 0 w 3590925"/>
                <a:gd name="connsiteY4" fmla="*/ 3876675 h 3886200"/>
                <a:gd name="connsiteX5" fmla="*/ 466725 w 3590925"/>
                <a:gd name="connsiteY5" fmla="*/ 2133600 h 3886200"/>
                <a:gd name="connsiteX0" fmla="*/ 466725 w 3581400"/>
                <a:gd name="connsiteY0" fmla="*/ 2119312 h 3871912"/>
                <a:gd name="connsiteX1" fmla="*/ 3581400 w 3581400"/>
                <a:gd name="connsiteY1" fmla="*/ 0 h 3871912"/>
                <a:gd name="connsiteX2" fmla="*/ 3576637 w 3581400"/>
                <a:gd name="connsiteY2" fmla="*/ 1885950 h 3871912"/>
                <a:gd name="connsiteX3" fmla="*/ 561975 w 3581400"/>
                <a:gd name="connsiteY3" fmla="*/ 3871912 h 3871912"/>
                <a:gd name="connsiteX4" fmla="*/ 0 w 3581400"/>
                <a:gd name="connsiteY4" fmla="*/ 3862387 h 3871912"/>
                <a:gd name="connsiteX5" fmla="*/ 466725 w 3581400"/>
                <a:gd name="connsiteY5" fmla="*/ 2119312 h 3871912"/>
                <a:gd name="connsiteX0" fmla="*/ 466725 w 3576848"/>
                <a:gd name="connsiteY0" fmla="*/ 210026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466725 w 3576848"/>
                <a:gd name="connsiteY5" fmla="*/ 2100262 h 3852862"/>
                <a:gd name="connsiteX0" fmla="*/ 561975 w 3576848"/>
                <a:gd name="connsiteY0" fmla="*/ 213836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561975 w 3576848"/>
                <a:gd name="connsiteY5" fmla="*/ 2138362 h 3852862"/>
                <a:gd name="connsiteX0" fmla="*/ 481013 w 3576848"/>
                <a:gd name="connsiteY0" fmla="*/ 208121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481013 w 3576848"/>
                <a:gd name="connsiteY5" fmla="*/ 2081212 h 3852862"/>
                <a:gd name="connsiteX0" fmla="*/ 481013 w 3571875"/>
                <a:gd name="connsiteY0" fmla="*/ 2081212 h 3852862"/>
                <a:gd name="connsiteX1" fmla="*/ 3571875 w 3571875"/>
                <a:gd name="connsiteY1" fmla="*/ 0 h 3852862"/>
                <a:gd name="connsiteX2" fmla="*/ 3524249 w 3571875"/>
                <a:gd name="connsiteY2" fmla="*/ 1790700 h 3852862"/>
                <a:gd name="connsiteX3" fmla="*/ 561975 w 3571875"/>
                <a:gd name="connsiteY3" fmla="*/ 3852862 h 3852862"/>
                <a:gd name="connsiteX4" fmla="*/ 0 w 3571875"/>
                <a:gd name="connsiteY4" fmla="*/ 3843337 h 3852862"/>
                <a:gd name="connsiteX5" fmla="*/ 481013 w 3571875"/>
                <a:gd name="connsiteY5" fmla="*/ 2081212 h 3852862"/>
                <a:gd name="connsiteX0" fmla="*/ 481013 w 3576847"/>
                <a:gd name="connsiteY0" fmla="*/ 2081212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81013 w 3576847"/>
                <a:gd name="connsiteY5" fmla="*/ 2081212 h 3852862"/>
                <a:gd name="connsiteX0" fmla="*/ 481013 w 3576637"/>
                <a:gd name="connsiteY0" fmla="*/ 1662112 h 3433762"/>
                <a:gd name="connsiteX1" fmla="*/ 1724025 w 3576637"/>
                <a:gd name="connsiteY1" fmla="*/ 0 h 3433762"/>
                <a:gd name="connsiteX2" fmla="*/ 3576636 w 3576637"/>
                <a:gd name="connsiteY2" fmla="*/ 1419225 h 3433762"/>
                <a:gd name="connsiteX3" fmla="*/ 561975 w 3576637"/>
                <a:gd name="connsiteY3" fmla="*/ 3433762 h 3433762"/>
                <a:gd name="connsiteX4" fmla="*/ 0 w 3576637"/>
                <a:gd name="connsiteY4" fmla="*/ 3424237 h 3433762"/>
                <a:gd name="connsiteX5" fmla="*/ 481013 w 3576637"/>
                <a:gd name="connsiteY5" fmla="*/ 1662112 h 3433762"/>
                <a:gd name="connsiteX0" fmla="*/ 481013 w 3576847"/>
                <a:gd name="connsiteY0" fmla="*/ 2081212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81013 w 3576847"/>
                <a:gd name="connsiteY5" fmla="*/ 2081212 h 3852862"/>
                <a:gd name="connsiteX0" fmla="*/ 295275 w 3576847"/>
                <a:gd name="connsiteY0" fmla="*/ 2109787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295275 w 3576847"/>
                <a:gd name="connsiteY5" fmla="*/ 2109787 h 3852862"/>
                <a:gd name="connsiteX0" fmla="*/ 461963 w 3576847"/>
                <a:gd name="connsiteY0" fmla="*/ 2071687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61963 w 3576847"/>
                <a:gd name="connsiteY5" fmla="*/ 2071687 h 3852862"/>
                <a:gd name="connsiteX0" fmla="*/ 461963 w 3577094"/>
                <a:gd name="connsiteY0" fmla="*/ 2071687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61963 w 3577094"/>
                <a:gd name="connsiteY5" fmla="*/ 2071687 h 3852862"/>
                <a:gd name="connsiteX0" fmla="*/ 457201 w 3577094"/>
                <a:gd name="connsiteY0" fmla="*/ 2085975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57201 w 3577094"/>
                <a:gd name="connsiteY5" fmla="*/ 2085975 h 3852862"/>
                <a:gd name="connsiteX0" fmla="*/ 466627 w 3577094"/>
                <a:gd name="connsiteY0" fmla="*/ 2082833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66627 w 3577094"/>
                <a:gd name="connsiteY5" fmla="*/ 2082833 h 385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7094" h="3852862">
                  <a:moveTo>
                    <a:pt x="466627" y="2082833"/>
                  </a:moveTo>
                  <a:lnTo>
                    <a:pt x="3576637" y="0"/>
                  </a:lnTo>
                  <a:cubicBezTo>
                    <a:pt x="3575049" y="628650"/>
                    <a:pt x="3578224" y="1209675"/>
                    <a:pt x="3576636" y="1838325"/>
                  </a:cubicBezTo>
                  <a:lnTo>
                    <a:pt x="561975" y="3852862"/>
                  </a:lnTo>
                  <a:lnTo>
                    <a:pt x="0" y="3843337"/>
                  </a:lnTo>
                  <a:lnTo>
                    <a:pt x="466627" y="20828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 userDrawn="1"/>
          </p:nvSpPr>
          <p:spPr>
            <a:xfrm>
              <a:off x="5629275" y="5867401"/>
              <a:ext cx="1471611" cy="992981"/>
            </a:xfrm>
            <a:custGeom>
              <a:avLst/>
              <a:gdLst>
                <a:gd name="connsiteX0" fmla="*/ 0 w 1447800"/>
                <a:gd name="connsiteY0" fmla="*/ 990600 h 1000125"/>
                <a:gd name="connsiteX1" fmla="*/ 1447800 w 1447800"/>
                <a:gd name="connsiteY1" fmla="*/ 0 h 1000125"/>
                <a:gd name="connsiteX2" fmla="*/ 1190625 w 1447800"/>
                <a:gd name="connsiteY2" fmla="*/ 1000125 h 1000125"/>
                <a:gd name="connsiteX3" fmla="*/ 0 w 1447800"/>
                <a:gd name="connsiteY3" fmla="*/ 990600 h 1000125"/>
                <a:gd name="connsiteX0" fmla="*/ 0 w 1447800"/>
                <a:gd name="connsiteY0" fmla="*/ 988219 h 997744"/>
                <a:gd name="connsiteX1" fmla="*/ 1447800 w 1447800"/>
                <a:gd name="connsiteY1" fmla="*/ 0 h 997744"/>
                <a:gd name="connsiteX2" fmla="*/ 1190625 w 1447800"/>
                <a:gd name="connsiteY2" fmla="*/ 997744 h 997744"/>
                <a:gd name="connsiteX3" fmla="*/ 0 w 1447800"/>
                <a:gd name="connsiteY3" fmla="*/ 988219 h 997744"/>
                <a:gd name="connsiteX0" fmla="*/ 0 w 1462087"/>
                <a:gd name="connsiteY0" fmla="*/ 1000125 h 1000125"/>
                <a:gd name="connsiteX1" fmla="*/ 1462087 w 1462087"/>
                <a:gd name="connsiteY1" fmla="*/ 0 h 1000125"/>
                <a:gd name="connsiteX2" fmla="*/ 1204912 w 1462087"/>
                <a:gd name="connsiteY2" fmla="*/ 997744 h 1000125"/>
                <a:gd name="connsiteX3" fmla="*/ 0 w 1462087"/>
                <a:gd name="connsiteY3" fmla="*/ 1000125 h 1000125"/>
                <a:gd name="connsiteX0" fmla="*/ 0 w 1462087"/>
                <a:gd name="connsiteY0" fmla="*/ 992981 h 992981"/>
                <a:gd name="connsiteX1" fmla="*/ 1462087 w 1462087"/>
                <a:gd name="connsiteY1" fmla="*/ 0 h 992981"/>
                <a:gd name="connsiteX2" fmla="*/ 1204912 w 1462087"/>
                <a:gd name="connsiteY2" fmla="*/ 990600 h 992981"/>
                <a:gd name="connsiteX3" fmla="*/ 0 w 1462087"/>
                <a:gd name="connsiteY3" fmla="*/ 992981 h 992981"/>
                <a:gd name="connsiteX0" fmla="*/ 0 w 1466849"/>
                <a:gd name="connsiteY0" fmla="*/ 992981 h 992981"/>
                <a:gd name="connsiteX1" fmla="*/ 1466849 w 1466849"/>
                <a:gd name="connsiteY1" fmla="*/ 0 h 992981"/>
                <a:gd name="connsiteX2" fmla="*/ 1204912 w 1466849"/>
                <a:gd name="connsiteY2" fmla="*/ 990600 h 992981"/>
                <a:gd name="connsiteX3" fmla="*/ 0 w 1466849"/>
                <a:gd name="connsiteY3" fmla="*/ 992981 h 992981"/>
                <a:gd name="connsiteX0" fmla="*/ 0 w 1466849"/>
                <a:gd name="connsiteY0" fmla="*/ 992981 h 992981"/>
                <a:gd name="connsiteX1" fmla="*/ 1466849 w 1466849"/>
                <a:gd name="connsiteY1" fmla="*/ 0 h 992981"/>
                <a:gd name="connsiteX2" fmla="*/ 1204912 w 1466849"/>
                <a:gd name="connsiteY2" fmla="*/ 990600 h 992981"/>
                <a:gd name="connsiteX3" fmla="*/ 0 w 1466849"/>
                <a:gd name="connsiteY3" fmla="*/ 992981 h 992981"/>
                <a:gd name="connsiteX0" fmla="*/ 0 w 1471611"/>
                <a:gd name="connsiteY0" fmla="*/ 992981 h 992981"/>
                <a:gd name="connsiteX1" fmla="*/ 1471611 w 1471611"/>
                <a:gd name="connsiteY1" fmla="*/ 0 h 992981"/>
                <a:gd name="connsiteX2" fmla="*/ 1209674 w 1471611"/>
                <a:gd name="connsiteY2" fmla="*/ 990600 h 992981"/>
                <a:gd name="connsiteX3" fmla="*/ 0 w 1471611"/>
                <a:gd name="connsiteY3" fmla="*/ 992981 h 992981"/>
                <a:gd name="connsiteX0" fmla="*/ 0 w 1471611"/>
                <a:gd name="connsiteY0" fmla="*/ 992981 h 992981"/>
                <a:gd name="connsiteX1" fmla="*/ 1471611 w 1471611"/>
                <a:gd name="connsiteY1" fmla="*/ 0 h 992981"/>
                <a:gd name="connsiteX2" fmla="*/ 1209674 w 1471611"/>
                <a:gd name="connsiteY2" fmla="*/ 990600 h 992981"/>
                <a:gd name="connsiteX3" fmla="*/ 0 w 1471611"/>
                <a:gd name="connsiteY3" fmla="*/ 992981 h 9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1611" h="992981">
                  <a:moveTo>
                    <a:pt x="0" y="992981"/>
                  </a:moveTo>
                  <a:lnTo>
                    <a:pt x="1471611" y="0"/>
                  </a:lnTo>
                  <a:lnTo>
                    <a:pt x="1209674" y="990600"/>
                  </a:lnTo>
                  <a:lnTo>
                    <a:pt x="0" y="9929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1"/>
          <p:cNvSpPr/>
          <p:nvPr userDrawn="1"/>
        </p:nvSpPr>
        <p:spPr bwMode="auto">
          <a:xfrm>
            <a:off x="0" y="2916000"/>
            <a:ext cx="8640000" cy="1911600"/>
          </a:xfrm>
          <a:custGeom>
            <a:avLst/>
            <a:gdLst>
              <a:gd name="connsiteX0" fmla="*/ 0 w 8640000"/>
              <a:gd name="connsiteY0" fmla="*/ 0 h 1900800"/>
              <a:gd name="connsiteX1" fmla="*/ 8640000 w 8640000"/>
              <a:gd name="connsiteY1" fmla="*/ 0 h 1900800"/>
              <a:gd name="connsiteX2" fmla="*/ 8640000 w 8640000"/>
              <a:gd name="connsiteY2" fmla="*/ 1900800 h 1900800"/>
              <a:gd name="connsiteX3" fmla="*/ 0 w 8640000"/>
              <a:gd name="connsiteY3" fmla="*/ 1900800 h 1900800"/>
              <a:gd name="connsiteX4" fmla="*/ 0 w 8640000"/>
              <a:gd name="connsiteY4" fmla="*/ 0 h 1900800"/>
              <a:gd name="connsiteX0" fmla="*/ 0 w 8640000"/>
              <a:gd name="connsiteY0" fmla="*/ 0 h 1900800"/>
              <a:gd name="connsiteX1" fmla="*/ 8640000 w 8640000"/>
              <a:gd name="connsiteY1" fmla="*/ 0 h 1900800"/>
              <a:gd name="connsiteX2" fmla="*/ 8126883 w 8640000"/>
              <a:gd name="connsiteY2" fmla="*/ 1900800 h 1900800"/>
              <a:gd name="connsiteX3" fmla="*/ 0 w 8640000"/>
              <a:gd name="connsiteY3" fmla="*/ 1900800 h 1900800"/>
              <a:gd name="connsiteX4" fmla="*/ 0 w 8640000"/>
              <a:gd name="connsiteY4" fmla="*/ 0 h 19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000" h="1900800">
                <a:moveTo>
                  <a:pt x="0" y="0"/>
                </a:moveTo>
                <a:lnTo>
                  <a:pt x="8640000" y="0"/>
                </a:lnTo>
                <a:lnTo>
                  <a:pt x="8126883" y="1900800"/>
                </a:lnTo>
                <a:lnTo>
                  <a:pt x="0" y="19008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39416" y="4365104"/>
            <a:ext cx="7056784" cy="314896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Отдел</a:t>
            </a:r>
            <a:r>
              <a:rPr lang="en-US" dirty="0" smtClean="0"/>
              <a:t> | 0</a:t>
            </a:r>
            <a:r>
              <a:rPr lang="ru-RU" dirty="0" smtClean="0"/>
              <a:t>0.</a:t>
            </a:r>
            <a:r>
              <a:rPr lang="en-US" dirty="0" smtClean="0"/>
              <a:t>00</a:t>
            </a:r>
            <a:r>
              <a:rPr lang="ru-RU" dirty="0" smtClean="0"/>
              <a:t>.2024</a:t>
            </a:r>
            <a:endParaRPr lang="ru-RU" dirty="0"/>
          </a:p>
        </p:txBody>
      </p:sp>
      <p:sp>
        <p:nvSpPr>
          <p:cNvPr id="12" name="Заголовок 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1296144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r>
              <a:rPr lang="ru-RU" dirty="0" smtClean="0"/>
              <a:t>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24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4982344" cy="1354163"/>
          </a:xfrm>
        </p:spPr>
        <p:txBody>
          <a:bodyPr/>
          <a:lstStyle>
            <a:lvl1pPr algn="l">
              <a:lnSpc>
                <a:spcPct val="110000"/>
              </a:lnSpc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09600" y="1839962"/>
            <a:ext cx="4981575" cy="45417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buFont typeface="Segoe UI" panose="020B0502040204020203" pitchFamily="34" charset="0"/>
              <a:buChar char="‒"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6096000" y="0"/>
            <a:ext cx="6096000" cy="6858000"/>
          </a:xfrm>
          <a:solidFill>
            <a:schemeClr val="bg2"/>
          </a:solidFill>
        </p:spPr>
        <p:txBody>
          <a:bodyPr wrap="none"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59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609600" y="274638"/>
            <a:ext cx="4982344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tx1"/>
                </a:solidFill>
                <a:latin typeface="Montserrat ExtraBold" pitchFamily="2" charset="-52"/>
                <a:ea typeface="Tahoma"/>
                <a:cs typeface="Tahoma"/>
              </a:defRPr>
            </a:lvl1pPr>
            <a:lvl2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09600" y="1839962"/>
            <a:ext cx="4981575" cy="45417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1pPr>
            <a:lvl2pPr marL="720000" indent="-288000">
              <a:lnSpc>
                <a:spcPct val="110000"/>
              </a:lnSpc>
              <a:spcBef>
                <a:spcPts val="0"/>
              </a:spcBef>
              <a:buFont typeface="Segoe UI" panose="020B0502040204020203" pitchFamily="34" charset="0"/>
              <a:buChar char="‒"/>
              <a:defRPr sz="1800">
                <a:solidFill>
                  <a:schemeClr val="bg2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wrap="none"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81575" cy="1354162"/>
          </a:xfrm>
        </p:spPr>
        <p:txBody>
          <a:bodyPr/>
          <a:lstStyle>
            <a:lvl1pPr algn="l">
              <a:lnSpc>
                <a:spcPct val="11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4291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1_Основн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</a:t>
            </a: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0"/>
            <a:ext cx="10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1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Основн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0ACE67-A82C-4752-BB70-19371567E04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0" y="6786095"/>
            <a:ext cx="12192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7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4746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375" y="274637"/>
            <a:ext cx="3816426" cy="1354163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479374" y="1839962"/>
            <a:ext cx="3816426" cy="4613226"/>
          </a:xfrm>
        </p:spPr>
        <p:txBody>
          <a:bodyPr/>
          <a:lstStyle>
            <a:lvl1pPr marL="0" indent="-288000">
              <a:lnSpc>
                <a:spcPct val="110000"/>
              </a:lnSpc>
              <a:buNone/>
              <a:defRPr sz="1800">
                <a:solidFill>
                  <a:schemeClr val="bg2"/>
                </a:solidFill>
              </a:defRPr>
            </a:lvl1pPr>
            <a:lvl2pPr marL="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398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835665"/>
            <a:ext cx="5414392" cy="1224136"/>
          </a:xfrm>
        </p:spPr>
        <p:txBody>
          <a:bodyPr/>
          <a:lstStyle>
            <a:lvl1pPr algn="l">
              <a:lnSpc>
                <a:spcPct val="1100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8925150F-3F7A-4B20-B4BA-68055E1A13FB}"/>
              </a:ext>
            </a:extLst>
          </p:cNvPr>
          <p:cNvGrpSpPr/>
          <p:nvPr userDrawn="1"/>
        </p:nvGrpSpPr>
        <p:grpSpPr>
          <a:xfrm>
            <a:off x="139699" y="-27384"/>
            <a:ext cx="12076981" cy="6875252"/>
            <a:chOff x="129396" y="-8626"/>
            <a:chExt cx="12076981" cy="6875252"/>
          </a:xfrm>
          <a:solidFill>
            <a:srgbClr val="EAF2FA">
              <a:alpha val="3922"/>
            </a:srgbClr>
          </a:solidFill>
        </p:grpSpPr>
        <p:sp>
          <p:nvSpPr>
            <p:cNvPr id="10" name="Полилиния 8">
              <a:extLst>
                <a:ext uri="{FF2B5EF4-FFF2-40B4-BE49-F238E27FC236}">
                  <a16:creationId xmlns:a16="http://schemas.microsoft.com/office/drawing/2014/main" id="{FF8A8F8C-DC75-4B12-A320-B180A6F913B1}"/>
                </a:ext>
              </a:extLst>
            </p:cNvPr>
            <p:cNvSpPr/>
            <p:nvPr/>
          </p:nvSpPr>
          <p:spPr>
            <a:xfrm>
              <a:off x="129396" y="1466491"/>
              <a:ext cx="6366295" cy="5400135"/>
            </a:xfrm>
            <a:custGeom>
              <a:avLst/>
              <a:gdLst>
                <a:gd name="connsiteX0" fmla="*/ 0 w 6366295"/>
                <a:gd name="connsiteY0" fmla="*/ 5382883 h 5400135"/>
                <a:gd name="connsiteX1" fmla="*/ 353683 w 6366295"/>
                <a:gd name="connsiteY1" fmla="*/ 4045788 h 5400135"/>
                <a:gd name="connsiteX2" fmla="*/ 6366295 w 6366295"/>
                <a:gd name="connsiteY2" fmla="*/ 0 h 5400135"/>
                <a:gd name="connsiteX3" fmla="*/ 5762446 w 6366295"/>
                <a:gd name="connsiteY3" fmla="*/ 2242867 h 5400135"/>
                <a:gd name="connsiteX4" fmla="*/ 1078302 w 6366295"/>
                <a:gd name="connsiteY4" fmla="*/ 5400135 h 5400135"/>
                <a:gd name="connsiteX5" fmla="*/ 0 w 6366295"/>
                <a:gd name="connsiteY5" fmla="*/ 5382883 h 54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295" h="5400135">
                  <a:moveTo>
                    <a:pt x="0" y="5382883"/>
                  </a:moveTo>
                  <a:lnTo>
                    <a:pt x="353683" y="4045788"/>
                  </a:lnTo>
                  <a:lnTo>
                    <a:pt x="6366295" y="0"/>
                  </a:lnTo>
                  <a:lnTo>
                    <a:pt x="5762446" y="2242867"/>
                  </a:lnTo>
                  <a:lnTo>
                    <a:pt x="1078302" y="5400135"/>
                  </a:lnTo>
                  <a:lnTo>
                    <a:pt x="0" y="5382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9">
              <a:extLst>
                <a:ext uri="{FF2B5EF4-FFF2-40B4-BE49-F238E27FC236}">
                  <a16:creationId xmlns:a16="http://schemas.microsoft.com/office/drawing/2014/main" id="{4AE80381-F79C-4175-AC6C-BAEF3792EC3D}"/>
                </a:ext>
              </a:extLst>
            </p:cNvPr>
            <p:cNvSpPr/>
            <p:nvPr/>
          </p:nvSpPr>
          <p:spPr>
            <a:xfrm>
              <a:off x="3692106" y="-8626"/>
              <a:ext cx="8514271" cy="6866626"/>
            </a:xfrm>
            <a:custGeom>
              <a:avLst/>
              <a:gdLst>
                <a:gd name="connsiteX0" fmla="*/ 0 w 8514271"/>
                <a:gd name="connsiteY0" fmla="*/ 6866626 h 6866626"/>
                <a:gd name="connsiteX1" fmla="*/ 362309 w 8514271"/>
                <a:gd name="connsiteY1" fmla="*/ 5520905 h 6866626"/>
                <a:gd name="connsiteX2" fmla="*/ 4192437 w 8514271"/>
                <a:gd name="connsiteY2" fmla="*/ 2950234 h 6866626"/>
                <a:gd name="connsiteX3" fmla="*/ 4796286 w 8514271"/>
                <a:gd name="connsiteY3" fmla="*/ 715992 h 6866626"/>
                <a:gd name="connsiteX4" fmla="*/ 5831456 w 8514271"/>
                <a:gd name="connsiteY4" fmla="*/ 17252 h 6866626"/>
                <a:gd name="connsiteX5" fmla="*/ 8514271 w 8514271"/>
                <a:gd name="connsiteY5" fmla="*/ 0 h 6866626"/>
                <a:gd name="connsiteX6" fmla="*/ 8505645 w 8514271"/>
                <a:gd name="connsiteY6" fmla="*/ 51758 h 6866626"/>
                <a:gd name="connsiteX7" fmla="*/ 4209690 w 8514271"/>
                <a:gd name="connsiteY7" fmla="*/ 2941607 h 6866626"/>
                <a:gd name="connsiteX8" fmla="*/ 3588588 w 8514271"/>
                <a:gd name="connsiteY8" fmla="*/ 5210354 h 6866626"/>
                <a:gd name="connsiteX9" fmla="*/ 1112807 w 8514271"/>
                <a:gd name="connsiteY9" fmla="*/ 6866626 h 6866626"/>
                <a:gd name="connsiteX10" fmla="*/ 0 w 8514271"/>
                <a:gd name="connsiteY10" fmla="*/ 6866626 h 686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4271" h="6866626">
                  <a:moveTo>
                    <a:pt x="0" y="6866626"/>
                  </a:moveTo>
                  <a:lnTo>
                    <a:pt x="362309" y="5520905"/>
                  </a:lnTo>
                  <a:lnTo>
                    <a:pt x="4192437" y="2950234"/>
                  </a:lnTo>
                  <a:lnTo>
                    <a:pt x="4796286" y="715992"/>
                  </a:lnTo>
                  <a:lnTo>
                    <a:pt x="5831456" y="17252"/>
                  </a:lnTo>
                  <a:lnTo>
                    <a:pt x="8514271" y="0"/>
                  </a:lnTo>
                  <a:lnTo>
                    <a:pt x="8505645" y="51758"/>
                  </a:lnTo>
                  <a:lnTo>
                    <a:pt x="4209690" y="2941607"/>
                  </a:lnTo>
                  <a:lnTo>
                    <a:pt x="3588588" y="5210354"/>
                  </a:lnTo>
                  <a:lnTo>
                    <a:pt x="1112807" y="6866626"/>
                  </a:lnTo>
                  <a:lnTo>
                    <a:pt x="0" y="68666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0">
              <a:extLst>
                <a:ext uri="{FF2B5EF4-FFF2-40B4-BE49-F238E27FC236}">
                  <a16:creationId xmlns:a16="http://schemas.microsoft.com/office/drawing/2014/main" id="{5779C43D-F3AB-4016-91C8-DDFA16FA5706}"/>
                </a:ext>
              </a:extLst>
            </p:cNvPr>
            <p:cNvSpPr/>
            <p:nvPr/>
          </p:nvSpPr>
          <p:spPr>
            <a:xfrm>
              <a:off x="5633049" y="5865962"/>
              <a:ext cx="1475117" cy="992038"/>
            </a:xfrm>
            <a:custGeom>
              <a:avLst/>
              <a:gdLst>
                <a:gd name="connsiteX0" fmla="*/ 0 w 1475117"/>
                <a:gd name="connsiteY0" fmla="*/ 992038 h 992038"/>
                <a:gd name="connsiteX1" fmla="*/ 1475117 w 1475117"/>
                <a:gd name="connsiteY1" fmla="*/ 0 h 992038"/>
                <a:gd name="connsiteX2" fmla="*/ 1199072 w 1475117"/>
                <a:gd name="connsiteY2" fmla="*/ 992038 h 992038"/>
                <a:gd name="connsiteX3" fmla="*/ 0 w 1475117"/>
                <a:gd name="connsiteY3" fmla="*/ 992038 h 99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5117" h="992038">
                  <a:moveTo>
                    <a:pt x="0" y="992038"/>
                  </a:moveTo>
                  <a:lnTo>
                    <a:pt x="1475117" y="0"/>
                  </a:lnTo>
                  <a:lnTo>
                    <a:pt x="1199072" y="992038"/>
                  </a:lnTo>
                  <a:lnTo>
                    <a:pt x="0" y="992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1">
              <a:extLst>
                <a:ext uri="{FF2B5EF4-FFF2-40B4-BE49-F238E27FC236}">
                  <a16:creationId xmlns:a16="http://schemas.microsoft.com/office/drawing/2014/main" id="{553A3A62-B9C3-41B3-B063-B40C20BAE8C4}"/>
                </a:ext>
              </a:extLst>
            </p:cNvPr>
            <p:cNvSpPr/>
            <p:nvPr/>
          </p:nvSpPr>
          <p:spPr>
            <a:xfrm>
              <a:off x="8609162" y="3010619"/>
              <a:ext cx="3588589" cy="3847381"/>
            </a:xfrm>
            <a:custGeom>
              <a:avLst/>
              <a:gdLst>
                <a:gd name="connsiteX0" fmla="*/ 0 w 3588589"/>
                <a:gd name="connsiteY0" fmla="*/ 3847381 h 3847381"/>
                <a:gd name="connsiteX1" fmla="*/ 474453 w 3588589"/>
                <a:gd name="connsiteY1" fmla="*/ 2070339 h 3847381"/>
                <a:gd name="connsiteX2" fmla="*/ 3588589 w 3588589"/>
                <a:gd name="connsiteY2" fmla="*/ 0 h 3847381"/>
                <a:gd name="connsiteX3" fmla="*/ 3579963 w 3588589"/>
                <a:gd name="connsiteY3" fmla="*/ 1837426 h 3847381"/>
                <a:gd name="connsiteX4" fmla="*/ 595223 w 3588589"/>
                <a:gd name="connsiteY4" fmla="*/ 3838755 h 3847381"/>
                <a:gd name="connsiteX5" fmla="*/ 0 w 3588589"/>
                <a:gd name="connsiteY5" fmla="*/ 3847381 h 384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589" h="3847381">
                  <a:moveTo>
                    <a:pt x="0" y="3847381"/>
                  </a:moveTo>
                  <a:lnTo>
                    <a:pt x="474453" y="2070339"/>
                  </a:lnTo>
                  <a:lnTo>
                    <a:pt x="3588589" y="0"/>
                  </a:lnTo>
                  <a:cubicBezTo>
                    <a:pt x="3585714" y="612475"/>
                    <a:pt x="3582838" y="1224951"/>
                    <a:pt x="3579963" y="1837426"/>
                  </a:cubicBezTo>
                  <a:lnTo>
                    <a:pt x="595223" y="3838755"/>
                  </a:lnTo>
                  <a:lnTo>
                    <a:pt x="0" y="38473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8137463" y="0"/>
            <a:ext cx="4054536" cy="6858000"/>
          </a:xfrm>
          <a:solidFill>
            <a:schemeClr val="bg2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609600" y="2087206"/>
            <a:ext cx="5414393" cy="64236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64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1224136"/>
          </a:xfrm>
        </p:spPr>
        <p:txBody>
          <a:bodyPr/>
          <a:lstStyle>
            <a:lvl1pPr algn="ctr">
              <a:lnSpc>
                <a:spcPct val="110000"/>
              </a:lnSpc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C28135-39E7-4A74-AC70-5BA3E418050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ts val="22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ts val="2200"/>
              </a:lnSpc>
              <a:spcBef>
                <a:spcPts val="60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952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28800"/>
            <a:ext cx="10972800" cy="466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  <a:p>
            <a:pPr lvl="1">
              <a:defRPr/>
            </a:pPr>
            <a:r>
              <a:rPr lang="ru-RU" dirty="0"/>
              <a:t>Второй уровень</a:t>
            </a:r>
            <a:endParaRPr dirty="0"/>
          </a:p>
        </p:txBody>
      </p: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5035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47" r:id="rId2"/>
    <p:sldLayoutId id="2147483706" r:id="rId3"/>
    <p:sldLayoutId id="2147483707" r:id="rId4"/>
    <p:sldLayoutId id="2147483708" r:id="rId5"/>
    <p:sldLayoutId id="2147483711" r:id="rId6"/>
    <p:sldLayoutId id="2147483712" r:id="rId7"/>
    <p:sldLayoutId id="2147483716" r:id="rId8"/>
    <p:sldLayoutId id="2147483715" r:id="rId9"/>
    <p:sldLayoutId id="2147483751" r:id="rId10"/>
    <p:sldLayoutId id="2147483754" r:id="rId11"/>
    <p:sldLayoutId id="2147483741" r:id="rId12"/>
    <p:sldLayoutId id="2147483742" r:id="rId13"/>
    <p:sldLayoutId id="2147483748" r:id="rId14"/>
    <p:sldLayoutId id="2147483752" r:id="rId15"/>
    <p:sldLayoutId id="2147483753" r:id="rId16"/>
    <p:sldLayoutId id="2147483750" r:id="rId17"/>
    <p:sldLayoutId id="2147483724" r:id="rId18"/>
    <p:sldLayoutId id="2147483726" r:id="rId19"/>
  </p:sldLayoutIdLst>
  <p:txStyles>
    <p:titleStyle>
      <a:lvl1pPr algn="ctr" eaLnBrk="1" hangingPunct="1">
        <a:lnSpc>
          <a:spcPts val="3600"/>
        </a:lnSpc>
        <a:spcBef>
          <a:spcPts val="0"/>
        </a:spcBef>
        <a:spcAft>
          <a:spcPts val="0"/>
        </a:spcAft>
        <a:defRPr sz="3200" b="1">
          <a:solidFill>
            <a:schemeClr val="tx1"/>
          </a:solidFill>
          <a:latin typeface="+mj-lt"/>
          <a:ea typeface="Tahoma"/>
          <a:cs typeface="Tahoma"/>
        </a:defRPr>
      </a:lvl1pPr>
      <a:lvl2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288000" indent="-288000" algn="l" eaLnBrk="1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88000" algn="l" eaLnBrk="1" hangingPunct="1">
        <a:lnSpc>
          <a:spcPct val="110000"/>
        </a:lnSpc>
        <a:spcBef>
          <a:spcPts val="0"/>
        </a:spcBef>
        <a:spcAft>
          <a:spcPts val="0"/>
        </a:spcAft>
        <a:buFont typeface="Arial"/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Clr>
          <a:schemeClr val="tx2"/>
        </a:buClr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Font typeface="Arial"/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Clr>
          <a:schemeClr val="tx2"/>
        </a:buClr>
        <a:buFont typeface="Courier New" panose="02070309020205020404" pitchFamily="49" charset="0"/>
        <a:buChar char="o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07/relationships/hdphoto" Target="../media/hdphoto16.wdp"/><Relationship Id="rId4" Type="http://schemas.openxmlformats.org/officeDocument/2006/relationships/image" Target="../media/image31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839416" y="3068960"/>
            <a:ext cx="7056784" cy="1512168"/>
          </a:xfrm>
        </p:spPr>
        <p:txBody>
          <a:bodyPr/>
          <a:lstStyle/>
          <a:p>
            <a:r>
              <a:rPr lang="ru-RU" dirty="0"/>
              <a:t>Эффективное управление</a:t>
            </a:r>
            <a:br>
              <a:rPr lang="ru-RU" dirty="0"/>
            </a:br>
            <a:r>
              <a:rPr lang="ru-RU" dirty="0"/>
              <a:t>теплоснабжением: новый</a:t>
            </a:r>
            <a:br>
              <a:rPr lang="ru-RU" dirty="0"/>
            </a:br>
            <a:r>
              <a:rPr lang="ru-RU" dirty="0" err="1"/>
              <a:t>тепловычислитель</a:t>
            </a:r>
            <a:r>
              <a:rPr lang="ru-RU" dirty="0"/>
              <a:t> «ВЗЛЕТ ТСРВ»</a:t>
            </a:r>
          </a:p>
        </p:txBody>
      </p:sp>
    </p:spTree>
    <p:extLst>
      <p:ext uri="{BB962C8B-B14F-4D97-AF65-F5344CB8AC3E}">
        <p14:creationId xmlns:p14="http://schemas.microsoft.com/office/powerpoint/2010/main" val="22242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поверке / Журналы пользователя и настроечная база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011" t="4607" r="846" b="3234"/>
          <a:stretch/>
        </p:blipFill>
        <p:spPr>
          <a:xfrm>
            <a:off x="612800" y="4293096"/>
            <a:ext cx="4896545" cy="14401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46" t="4607" r="2707" b="6035"/>
          <a:stretch/>
        </p:blipFill>
        <p:spPr>
          <a:xfrm>
            <a:off x="6085409" y="3429000"/>
            <a:ext cx="5124297" cy="1440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10" t="4509" r="2275" b="3101"/>
          <a:stretch/>
        </p:blipFill>
        <p:spPr>
          <a:xfrm>
            <a:off x="684808" y="1101837"/>
            <a:ext cx="4824537" cy="14401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09" b="3101"/>
          <a:stretch/>
        </p:blipFill>
        <p:spPr>
          <a:xfrm>
            <a:off x="6157417" y="1101836"/>
            <a:ext cx="5012691" cy="14401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5409" y="5004259"/>
            <a:ext cx="5124297" cy="151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808" y="2748669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Стандартный функционал «Взлет» с новыми особенностями.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5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Сохранение настроечных параметров / Варианты настройки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412776"/>
            <a:ext cx="5400600" cy="1588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060" y="1412776"/>
            <a:ext cx="5472608" cy="1581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293096"/>
            <a:ext cx="5400600" cy="1596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060" y="4293468"/>
            <a:ext cx="5519135" cy="1596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3096989"/>
            <a:ext cx="623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Сохранение перед поверкой настроечной базы данных</a:t>
            </a:r>
            <a:endParaRPr lang="ru-RU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64" y="6021288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Настройка «по шаблону» или пользовательская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7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85" l="1696" r="89984">
                        <a14:foregroundMark x1="24637" y1="5455" x2="19467" y2="4303"/>
                        <a14:foregroundMark x1="16721" y1="485" x2="18417" y2="4485"/>
                        <a14:foregroundMark x1="86995" y1="303" x2="81987" y2="8667"/>
                        <a14:backgroundMark x1="24879" y1="9152" x2="19467" y2="1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0800" y="-163480"/>
            <a:ext cx="5569104" cy="7425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776" y="1988840"/>
            <a:ext cx="46558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Гальванически развязанные интерфейсы для </a:t>
            </a:r>
            <a:r>
              <a:rPr lang="ru-RU" sz="2000" b="1" smtClean="0">
                <a:solidFill>
                  <a:schemeClr val="bg1"/>
                </a:solidFill>
              </a:rPr>
              <a:t>максимальной </a:t>
            </a:r>
            <a:r>
              <a:rPr lang="ru-RU" sz="2000" b="1" smtClean="0">
                <a:solidFill>
                  <a:schemeClr val="bg1"/>
                </a:solidFill>
              </a:rPr>
              <a:t>защищенности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</a:rPr>
              <a:t>онтактные площадки для контроля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Модуль </a:t>
            </a:r>
            <a:r>
              <a:rPr lang="en-US" sz="2000" b="1" dirty="0" smtClean="0">
                <a:solidFill>
                  <a:schemeClr val="bg1"/>
                </a:solidFill>
              </a:rPr>
              <a:t>Ethernet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(Modbus TCP)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2 конфигурации: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	9/6/6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	5/4/4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5/4/4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0101" r="1176"/>
          <a:stretch/>
        </p:blipFill>
        <p:spPr>
          <a:xfrm>
            <a:off x="263352" y="1289248"/>
            <a:ext cx="5976664" cy="4588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5811" b="50000"/>
          <a:stretch/>
        </p:blipFill>
        <p:spPr>
          <a:xfrm>
            <a:off x="6384032" y="836712"/>
            <a:ext cx="5723865" cy="1964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6850"/>
          <a:stretch/>
        </p:blipFill>
        <p:spPr>
          <a:xfrm>
            <a:off x="6384032" y="2993120"/>
            <a:ext cx="5723865" cy="1804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6850"/>
          <a:stretch/>
        </p:blipFill>
        <p:spPr>
          <a:xfrm>
            <a:off x="6384032" y="4937336"/>
            <a:ext cx="5723865" cy="1804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8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Конфигурация 5/4/4 –  </a:t>
            </a:r>
            <a:r>
              <a:rPr lang="ru-RU" sz="4800" dirty="0" smtClean="0"/>
              <a:t>ТСРВ-043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478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9/6/6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0" b="7601"/>
          <a:stretch/>
        </p:blipFill>
        <p:spPr>
          <a:xfrm>
            <a:off x="2351584" y="966738"/>
            <a:ext cx="7798568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4300" r="1014" b="50000"/>
          <a:stretch/>
        </p:blipFill>
        <p:spPr>
          <a:xfrm>
            <a:off x="609600" y="3541409"/>
            <a:ext cx="4824536" cy="1547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4300" r="1062" b="50000"/>
          <a:stretch/>
        </p:blipFill>
        <p:spPr>
          <a:xfrm>
            <a:off x="6525956" y="3523457"/>
            <a:ext cx="4884843" cy="156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4300" r="1062" b="50000"/>
          <a:stretch/>
        </p:blipFill>
        <p:spPr>
          <a:xfrm>
            <a:off x="609600" y="5170779"/>
            <a:ext cx="4824536" cy="1547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4300" r="1062" b="50000"/>
          <a:stretch/>
        </p:blipFill>
        <p:spPr>
          <a:xfrm>
            <a:off x="6525956" y="5174532"/>
            <a:ext cx="4884843" cy="1566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3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Конфигурация 9/6/6 –  </a:t>
            </a:r>
            <a:r>
              <a:rPr lang="ru-RU" sz="4800" dirty="0" smtClean="0"/>
              <a:t>ТСРВ-024М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0920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8288" b="12500"/>
          <a:stretch/>
        </p:blipFill>
        <p:spPr>
          <a:xfrm>
            <a:off x="0" y="-21499"/>
            <a:ext cx="12192000" cy="6879499"/>
          </a:xfrm>
        </p:spPr>
      </p:pic>
    </p:spTree>
    <p:extLst>
      <p:ext uri="{BB962C8B-B14F-4D97-AF65-F5344CB8AC3E}">
        <p14:creationId xmlns:p14="http://schemas.microsoft.com/office/powerpoint/2010/main" val="212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Опробование нового ТСРВ-024М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3251" r="8000" b="12201"/>
          <a:stretch/>
        </p:blipFill>
        <p:spPr>
          <a:xfrm>
            <a:off x="8760296" y="4006155"/>
            <a:ext cx="3308943" cy="2865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268760"/>
            <a:ext cx="917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i="1" dirty="0" smtClean="0"/>
              <a:t>Удобство редактирования настроек непосредственно из базы параметров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1650172"/>
            <a:ext cx="4032448" cy="11705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599" y="2955845"/>
            <a:ext cx="10227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i="1" dirty="0" smtClean="0"/>
              <a:t>Переход в режим «Сервис» нажатием кнопки.</a:t>
            </a:r>
            <a:r>
              <a:rPr lang="ru-RU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i="1" dirty="0" smtClean="0"/>
              <a:t>Опция - батареи резервного питания</a:t>
            </a:r>
            <a:r>
              <a:rPr lang="ru-RU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i="1" dirty="0" smtClean="0"/>
              <a:t>Меню </a:t>
            </a:r>
            <a:r>
              <a:rPr lang="ru-RU" i="1" dirty="0"/>
              <a:t>понятно, в целом </a:t>
            </a:r>
            <a:r>
              <a:rPr lang="ru-RU" i="1" dirty="0" smtClean="0"/>
              <a:t>можно </a:t>
            </a:r>
            <a:r>
              <a:rPr lang="ru-RU" i="1" dirty="0"/>
              <a:t>разобраться, не читая руководства по эксплуатации</a:t>
            </a:r>
            <a:r>
              <a:rPr lang="ru-RU" i="1" dirty="0" smtClean="0"/>
              <a:t>.</a:t>
            </a:r>
            <a:r>
              <a:rPr lang="ru-RU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i="1" dirty="0"/>
              <a:t>Зачем </a:t>
            </a:r>
            <a:r>
              <a:rPr lang="ru-RU" i="1" dirty="0" err="1"/>
              <a:t>Type</a:t>
            </a:r>
            <a:r>
              <a:rPr lang="ru-RU" i="1" dirty="0"/>
              <a:t>-C? Было бы удобнее обычное USB гнездо </a:t>
            </a:r>
            <a:r>
              <a:rPr lang="ru-RU" i="1" dirty="0" err="1"/>
              <a:t>Type</a:t>
            </a:r>
            <a:r>
              <a:rPr lang="ru-RU" i="1" dirty="0"/>
              <a:t>-A</a:t>
            </a:r>
            <a:r>
              <a:rPr lang="ru-RU" dirty="0"/>
              <a:t>.»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622" y="5960615"/>
            <a:ext cx="528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n-lt"/>
              </a:rPr>
              <a:t>Доступность – июнь</a:t>
            </a:r>
            <a:r>
              <a:rPr lang="en-US" b="1" dirty="0">
                <a:latin typeface="+mn-lt"/>
              </a:rPr>
              <a:t>,</a:t>
            </a:r>
            <a:r>
              <a:rPr lang="ru-RU" b="1" dirty="0" smtClean="0">
                <a:latin typeface="+mn-lt"/>
              </a:rPr>
              <a:t> с 1 дня анонса продаж.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0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7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Текущая «коммерческая» линейка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677741"/>
            <a:ext cx="1800200" cy="2154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4706774"/>
            <a:ext cx="1651326" cy="13973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5097" y="1137573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F3F8C"/>
                </a:solidFill>
              </a:rPr>
              <a:t>ТСРВ-042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39029" y="4211796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F3F8C"/>
                </a:solidFill>
              </a:rPr>
              <a:t>ТСРВ-043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31704" y="2060848"/>
            <a:ext cx="430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Большой дисплей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USB </a:t>
            </a:r>
            <a:r>
              <a:rPr lang="ru-RU" dirty="0" smtClean="0"/>
              <a:t>интерфейсы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«Упрощенное» конфигурирование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31704" y="4984074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Компактный дизайн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«Гибкое» конфигурирование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15250" r="20023" b="17538"/>
          <a:stretch/>
        </p:blipFill>
        <p:spPr>
          <a:xfrm>
            <a:off x="8985898" y="2460199"/>
            <a:ext cx="2592288" cy="281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</a:t>
            </a:r>
            <a:r>
              <a:rPr lang="ru-RU" dirty="0" err="1" smtClean="0"/>
              <a:t>тепловычислителю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Доступное и простое меню</a:t>
            </a:r>
            <a:endParaRPr lang="en-US" sz="2400" dirty="0" smtClean="0"/>
          </a:p>
          <a:p>
            <a:r>
              <a:rPr lang="ru-RU" sz="2400" dirty="0" smtClean="0"/>
              <a:t>Удобство подключения датчиков</a:t>
            </a:r>
          </a:p>
          <a:p>
            <a:r>
              <a:rPr lang="ru-RU" sz="2400" dirty="0" smtClean="0"/>
              <a:t>Легкий съем информации, в том числе и «вручную»</a:t>
            </a:r>
          </a:p>
          <a:p>
            <a:r>
              <a:rPr lang="ru-RU" sz="2400" dirty="0" smtClean="0"/>
              <a:t>Упрощенное конфигурирование</a:t>
            </a:r>
          </a:p>
          <a:p>
            <a:r>
              <a:rPr lang="ru-RU" sz="2400" dirty="0" smtClean="0"/>
              <a:t>Простота демонтажа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731551"/>
            <a:ext cx="4943872" cy="31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"/>
            <a:ext cx="12192000" cy="6859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344" y="6021288"/>
            <a:ext cx="55290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Максимально удобное размещение в компактных</a:t>
            </a:r>
            <a:br>
              <a:rPr lang="ru-RU" dirty="0" smtClean="0"/>
            </a:br>
            <a:r>
              <a:rPr lang="ru-RU" dirty="0" smtClean="0"/>
              <a:t>габаритах под современные шкафы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9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5360" y="2751918"/>
            <a:ext cx="4981575" cy="1354162"/>
          </a:xfrm>
        </p:spPr>
        <p:txBody>
          <a:bodyPr/>
          <a:lstStyle/>
          <a:p>
            <a:r>
              <a:rPr lang="ru-RU" dirty="0" smtClean="0"/>
              <a:t>Конструктив на петлях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9" r="9139" b="16138"/>
          <a:stretch/>
        </p:blipFill>
        <p:spPr>
          <a:xfrm rot="16200000">
            <a:off x="5701308" y="367308"/>
            <a:ext cx="6885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1384" y="2564904"/>
            <a:ext cx="4981575" cy="1354162"/>
          </a:xfrm>
        </p:spPr>
        <p:txBody>
          <a:bodyPr/>
          <a:lstStyle/>
          <a:p>
            <a:r>
              <a:rPr lang="ru-RU" dirty="0" smtClean="0"/>
              <a:t>2 варианта крепления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74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472" l="10000" r="90000"/>
                    </a14:imgEffect>
                  </a14:imgLayer>
                </a14:imgProps>
              </a:ext>
            </a:extLst>
          </a:blip>
          <a:srcRect l="13590" t="25429" r="14873" b="4801"/>
          <a:stretch/>
        </p:blipFill>
        <p:spPr>
          <a:xfrm>
            <a:off x="6140523" y="253301"/>
            <a:ext cx="5426623" cy="3969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62" y1="19939" x2="42649" y2="36000"/>
                        <a14:foregroundMark x1="38126" y1="75333" x2="42407" y2="74727"/>
                        <a14:foregroundMark x1="50969" y1="56061" x2="51454" y2="53636"/>
                        <a14:foregroundMark x1="61147" y1="57515" x2="62763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6642043" y="2605806"/>
            <a:ext cx="2787774" cy="371703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328" y="2412866"/>
            <a:ext cx="4655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4х строчный </a:t>
            </a:r>
            <a:r>
              <a:rPr lang="ru-RU" sz="2400" b="1" dirty="0" smtClean="0">
                <a:solidFill>
                  <a:schemeClr val="bg1"/>
                </a:solidFill>
              </a:rPr>
              <a:t>дисплей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Интерфейсы </a:t>
            </a:r>
            <a:r>
              <a:rPr lang="en-US" sz="2400" b="1" dirty="0" smtClean="0">
                <a:solidFill>
                  <a:schemeClr val="bg1"/>
                </a:solidFill>
              </a:rPr>
              <a:t>RS232/485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Конфигурирование </a:t>
            </a:r>
            <a:r>
              <a:rPr lang="ru-RU" sz="2400" b="1" dirty="0">
                <a:solidFill>
                  <a:schemeClr val="bg1"/>
                </a:solidFill>
              </a:rPr>
              <a:t>и съем </a:t>
            </a:r>
            <a:r>
              <a:rPr lang="ru-RU" sz="2400" b="1" dirty="0" smtClean="0">
                <a:solidFill>
                  <a:schemeClr val="bg1"/>
                </a:solidFill>
              </a:rPr>
              <a:t>архивной/настроечной </a:t>
            </a:r>
            <a:r>
              <a:rPr lang="ru-RU" sz="2400" b="1" dirty="0">
                <a:solidFill>
                  <a:schemeClr val="bg1"/>
                </a:solidFill>
              </a:rPr>
              <a:t>информации </a:t>
            </a:r>
            <a:r>
              <a:rPr lang="en-US" sz="2400" b="1" dirty="0">
                <a:solidFill>
                  <a:schemeClr val="bg1"/>
                </a:solidFill>
              </a:rPr>
              <a:t>USB type-C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062" y="5231457"/>
            <a:ext cx="2590147" cy="7854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154" y="5229200"/>
            <a:ext cx="2595381" cy="771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383" y="3933056"/>
            <a:ext cx="1122922" cy="11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Данные </a:t>
            </a:r>
            <a:r>
              <a:rPr lang="ru-RU" dirty="0" smtClean="0"/>
              <a:t>на </a:t>
            </a:r>
            <a:r>
              <a:rPr lang="en-US" dirty="0" smtClean="0"/>
              <a:t>USB </a:t>
            </a:r>
            <a:r>
              <a:rPr lang="ru-RU" dirty="0" smtClean="0"/>
              <a:t>накопителе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951" t="26112" b="45962"/>
          <a:stretch/>
        </p:blipFill>
        <p:spPr>
          <a:xfrm>
            <a:off x="609600" y="1196752"/>
            <a:ext cx="5414392" cy="1642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686" y="812832"/>
            <a:ext cx="3131690" cy="4350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r="59959"/>
          <a:stretch/>
        </p:blipFill>
        <p:spPr>
          <a:xfrm>
            <a:off x="494810" y="5207107"/>
            <a:ext cx="5579967" cy="127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0296" y="2564904"/>
            <a:ext cx="3238618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495600" y="476782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Часовые</a:t>
            </a:r>
            <a:endParaRPr lang="ru-RU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0508" y="398152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База параметров</a:t>
            </a:r>
            <a:endParaRPr lang="ru-RU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6903" y="213285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Журнал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26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150" r="27950" b="44750"/>
          <a:stretch/>
        </p:blipFill>
        <p:spPr>
          <a:xfrm>
            <a:off x="839416" y="1484784"/>
            <a:ext cx="5112568" cy="1584176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Упрощенный доступ к текущим значениям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77" t="4332" r="3002" b="4692"/>
          <a:stretch/>
        </p:blipFill>
        <p:spPr>
          <a:xfrm>
            <a:off x="6469833" y="1484784"/>
            <a:ext cx="5205150" cy="15841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0" t="5587" r="2668" b="3529"/>
          <a:stretch/>
        </p:blipFill>
        <p:spPr>
          <a:xfrm>
            <a:off x="839416" y="3573016"/>
            <a:ext cx="5112568" cy="15121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77" t="5653" r="3002" b="6774"/>
          <a:stretch/>
        </p:blipFill>
        <p:spPr>
          <a:xfrm>
            <a:off x="6456039" y="3573016"/>
            <a:ext cx="5216981" cy="1512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416" y="5490572"/>
            <a:ext cx="929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В основе - ставший «де факто» стандартом, привычный для всего рынка интерфейс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4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VZLET">
  <a:themeElements>
    <a:clrScheme name="Custom 3">
      <a:dk1>
        <a:srgbClr val="0F3F8C"/>
      </a:dk1>
      <a:lt1>
        <a:sysClr val="window" lastClr="FFFFFF"/>
      </a:lt1>
      <a:dk2>
        <a:srgbClr val="1A62D3"/>
      </a:dk2>
      <a:lt2>
        <a:srgbClr val="EAF2FA"/>
      </a:lt2>
      <a:accent1>
        <a:srgbClr val="36424A"/>
      </a:accent1>
      <a:accent2>
        <a:srgbClr val="00C1D5"/>
      </a:accent2>
      <a:accent3>
        <a:srgbClr val="009FE3"/>
      </a:accent3>
      <a:accent4>
        <a:srgbClr val="8064A2"/>
      </a:accent4>
      <a:accent5>
        <a:srgbClr val="EDF8FE"/>
      </a:accent5>
      <a:accent6>
        <a:srgbClr val="8CA7BF"/>
      </a:accent6>
      <a:hlink>
        <a:srgbClr val="0000FF"/>
      </a:hlink>
      <a:folHlink>
        <a:srgbClr val="800080"/>
      </a:folHlink>
    </a:clrScheme>
    <a:fontScheme name="Vzljo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VZLET" id="{D507710E-A733-4CEE-ADFF-8168BA3E7532}" vid="{59CB1AED-8C3D-4890-9766-5039ADAF531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22383</TotalTime>
  <Words>252</Words>
  <Application>Microsoft Office PowerPoint</Application>
  <DocSecurity>0</DocSecurity>
  <PresentationFormat>Широкоэкранный</PresentationFormat>
  <Paragraphs>48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Montserrat ExtraBold</vt:lpstr>
      <vt:lpstr>Segoe UI</vt:lpstr>
      <vt:lpstr>Tahoma</vt:lpstr>
      <vt:lpstr>Wingdings</vt:lpstr>
      <vt:lpstr>Theme VZLET</vt:lpstr>
      <vt:lpstr>Эффективное управление теплоснабжением: новый тепловычислитель «ВЗЛЕТ ТСРВ»</vt:lpstr>
      <vt:lpstr>Текущая «коммерческая» линейка</vt:lpstr>
      <vt:lpstr>Требования к тепловычислителю</vt:lpstr>
      <vt:lpstr>Презентация PowerPoint</vt:lpstr>
      <vt:lpstr>Конструктив на петлях</vt:lpstr>
      <vt:lpstr>2 варианта крепления</vt:lpstr>
      <vt:lpstr>Презентация PowerPoint</vt:lpstr>
      <vt:lpstr>Данные на USB накопителе</vt:lpstr>
      <vt:lpstr>Упрощенный доступ к текущим значениям</vt:lpstr>
      <vt:lpstr>Информация о поверке / Журналы пользователя и настроечная база</vt:lpstr>
      <vt:lpstr>Сохранение настроечных параметров / Варианты настройки</vt:lpstr>
      <vt:lpstr>Презентация PowerPoint</vt:lpstr>
      <vt:lpstr>5/4/4</vt:lpstr>
      <vt:lpstr>Конфигурация 5/4/4 –  ТСРВ-043</vt:lpstr>
      <vt:lpstr>9/6/6</vt:lpstr>
      <vt:lpstr>Конфигурация 9/6/6 –  ТСРВ-024М</vt:lpstr>
      <vt:lpstr>Презентация PowerPoint</vt:lpstr>
      <vt:lpstr>Опробование нового ТСРВ-024М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Пользователь</dc:creator>
  <cp:keywords/>
  <dc:description/>
  <cp:lastModifiedBy>Морошкин Антон Геннадьевич</cp:lastModifiedBy>
  <cp:revision>3120</cp:revision>
  <cp:lastPrinted>2024-04-22T08:01:26Z</cp:lastPrinted>
  <dcterms:created xsi:type="dcterms:W3CDTF">2014-10-13T14:17:52Z</dcterms:created>
  <dcterms:modified xsi:type="dcterms:W3CDTF">2024-04-23T13:10:51Z</dcterms:modified>
  <cp:category/>
  <dc:identifier/>
  <cp:contentStatus/>
  <dc:language/>
  <cp:version/>
</cp:coreProperties>
</file>