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30A4-7A11-4C1F-927D-80DB5F708E0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3C46-ECA4-414F-B274-C4E2BD027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1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30A4-7A11-4C1F-927D-80DB5F708E0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3C46-ECA4-414F-B274-C4E2BD027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400" smtClean="0"/>
              <a:t>     </a:t>
            </a:r>
            <a:r>
              <a:rPr lang="ru-RU" sz="2800" smtClean="0"/>
              <a:t>Об отраслевом регулировании и организации деятельности по результатам 47-й и 48-й конференций «Коммерческий учёт энергоносителей»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5446" y="-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2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r>
              <a:rPr lang="ru-RU" smtClean="0">
                <a:solidFill>
                  <a:prstClr val="black"/>
                </a:solidFill>
              </a:rPr>
              <a:t>АКТС, ФБУ НТЦ ЭБ и УГЭН провели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smtClean="0">
                <a:solidFill>
                  <a:prstClr val="black"/>
                </a:solidFill>
              </a:rPr>
              <a:t>Экспертами с участием АО НПФ «Логика» поддержаны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r>
              <a:rPr lang="ru-RU" sz="2000" smtClean="0">
                <a:solidFill>
                  <a:prstClr val="black"/>
                </a:solidFill>
              </a:rPr>
              <a:t>Экспертами с участием АО НПФ «Логика» решено</a:t>
            </a:r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kern="0" smtClean="0">
                <a:solidFill>
                  <a:prstClr val="black"/>
                </a:solidFill>
                <a:latin typeface="Arial"/>
              </a:rPr>
              <a:t>16.12.23г Правительством РФ в ГД внесен проект ФЗ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smtClean="0"/>
              <a:t>РАБОЧАЯ ГРУППА КОМИТЕТА ГД ПО ЭНЕРГЕТИКЕ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prstClr val="black"/>
                </a:solidFill>
              </a:rPr>
              <a:t>АКТС ко 2 чтению предложила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r>
              <a:rPr lang="ru-RU" sz="2000" smtClean="0">
                <a:solidFill>
                  <a:prstClr val="black"/>
                </a:solidFill>
              </a:rPr>
              <a:t>Деятельность в комиссии Минэнрго России</a:t>
            </a:r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Спасибо за внимание!</a:t>
            </a:r>
            <a:endParaRPr lang="en-US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8019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на 48 конференции говорили о новой</a:t>
            </a:r>
            <a:br>
              <a:rPr lang="ru-RU" sz="2000" smtClean="0"/>
            </a:br>
            <a:r>
              <a:rPr lang="ru-RU" sz="2000" smtClean="0"/>
              <a:t>государственной Программе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АКТС на 48 конференции было отмечено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smtClean="0"/>
              <a:t>РАБОЧАЯ ГРУППА КОМИТЕТА ГД ПО ЭНЕРГЕТИКЕ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r>
              <a:rPr lang="ru-RU" smtClean="0">
                <a:solidFill>
                  <a:prstClr val="black"/>
                </a:solidFill>
              </a:rPr>
              <a:t>Новое </a:t>
            </a:r>
            <a:r>
              <a:rPr lang="ru-RU" smtClean="0"/>
              <a:t>по вопросам коммерческого учета э/э</a:t>
            </a:r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r>
              <a:rPr lang="ru-RU" smtClean="0">
                <a:solidFill>
                  <a:prstClr val="black"/>
                </a:solidFill>
              </a:rPr>
              <a:t>Новое </a:t>
            </a:r>
            <a:r>
              <a:rPr lang="ru-RU" smtClean="0"/>
              <a:t>по вопросам коммерческого учета э/э</a:t>
            </a:r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r>
              <a:rPr lang="ru-RU" smtClean="0">
                <a:solidFill>
                  <a:prstClr val="black"/>
                </a:solidFill>
              </a:rPr>
              <a:t>Новое </a:t>
            </a:r>
            <a:r>
              <a:rPr lang="ru-RU" smtClean="0"/>
              <a:t>по вопросам коммерческого учета э/э</a:t>
            </a:r>
            <a:r>
              <a:rPr lang="ru-RU" smtClean="0">
                <a:solidFill>
                  <a:prstClr val="black"/>
                </a:solidFill>
              </a:rPr>
              <a:t/>
            </a:r>
            <a:br>
              <a:rPr lang="ru-RU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>
                <a:solidFill>
                  <a:prstClr val="black"/>
                </a:solidFill>
              </a:rPr>
              <a:t>Новое по вопросам коммерческого в ПП РФ № 1969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88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Об отраслевом регулировании и организации деятельности по результатам 47-й и 48-й конференций «Коммерческий учёт энергоносителей»</vt:lpstr>
      <vt:lpstr>на 48 конференции говорили о новой государственной Программе</vt:lpstr>
      <vt:lpstr>АКТС на 48 конференции было отмечено</vt:lpstr>
      <vt:lpstr>РАБОЧАЯ ГРУППА КОМИТЕТА ГД ПО ЭНЕРГЕТИКЕ</vt:lpstr>
      <vt:lpstr> Новое по вопросам коммерческого учета э/э </vt:lpstr>
      <vt:lpstr> Новое по вопросам коммерческого учета э/э </vt:lpstr>
      <vt:lpstr> Новое по вопросам коммерческого учета э/э </vt:lpstr>
      <vt:lpstr>Новое по вопросам коммерческого в ПП РФ № 1969</vt:lpstr>
      <vt:lpstr>Презентация PowerPoint</vt:lpstr>
      <vt:lpstr> АКТС, ФБУ НТЦ ЭБ и УГЭН провели</vt:lpstr>
      <vt:lpstr>Экспертами с участием АО НПФ «Логика» поддержаны</vt:lpstr>
      <vt:lpstr> Экспертами с участием АО НПФ «Логика» решено </vt:lpstr>
      <vt:lpstr>16.12.23г Правительством РФ в ГД внесен проект ФЗ</vt:lpstr>
      <vt:lpstr>РАБОЧАЯ ГРУППА КОМИТЕТА ГД ПО ЭНЕРГЕТИКЕ</vt:lpstr>
      <vt:lpstr>АКТС ко 2 чтению предложила</vt:lpstr>
      <vt:lpstr> Деятельность в комиссии Минэнрго России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Об отраслевом регулировании и организации деятельности по результатам 47-й и 48-й конференций «Коммерческий учёт энергоносителей»</dc:title>
  <dc:creator>Polivanov</dc:creator>
  <cp:lastModifiedBy>Polivanov</cp:lastModifiedBy>
  <cp:revision>2</cp:revision>
  <dcterms:created xsi:type="dcterms:W3CDTF">2024-04-15T13:55:22Z</dcterms:created>
  <dcterms:modified xsi:type="dcterms:W3CDTF">2024-04-15T13:56:05Z</dcterms:modified>
</cp:coreProperties>
</file>